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58" r:id="rId4"/>
    <p:sldId id="259" r:id="rId5"/>
    <p:sldId id="260" r:id="rId6"/>
    <p:sldId id="261" r:id="rId7"/>
    <p:sldId id="291" r:id="rId8"/>
    <p:sldId id="304" r:id="rId9"/>
    <p:sldId id="265" r:id="rId10"/>
    <p:sldId id="266" r:id="rId11"/>
    <p:sldId id="290" r:id="rId12"/>
    <p:sldId id="288" r:id="rId13"/>
    <p:sldId id="282" r:id="rId14"/>
    <p:sldId id="283" r:id="rId15"/>
    <p:sldId id="284" r:id="rId16"/>
    <p:sldId id="305" r:id="rId17"/>
    <p:sldId id="306" r:id="rId18"/>
    <p:sldId id="271" r:id="rId19"/>
    <p:sldId id="307" r:id="rId20"/>
    <p:sldId id="285" r:id="rId21"/>
    <p:sldId id="286" r:id="rId22"/>
    <p:sldId id="308" r:id="rId23"/>
    <p:sldId id="279" r:id="rId24"/>
    <p:sldId id="309" r:id="rId25"/>
    <p:sldId id="297" r:id="rId26"/>
    <p:sldId id="298" r:id="rId27"/>
    <p:sldId id="310" r:id="rId28"/>
    <p:sldId id="280" r:id="rId29"/>
    <p:sldId id="289" r:id="rId3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90" autoAdjust="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8.png"/><Relationship Id="rId7" Type="http://schemas.openxmlformats.org/officeDocument/2006/relationships/image" Target="../media/image140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5.png"/><Relationship Id="rId4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44.png"/><Relationship Id="rId7" Type="http://schemas.openxmlformats.org/officeDocument/2006/relationships/image" Target="../media/image146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5.png"/><Relationship Id="rId10" Type="http://schemas.openxmlformats.org/officeDocument/2006/relationships/image" Target="../media/image147.png"/><Relationship Id="rId4" Type="http://schemas.openxmlformats.org/officeDocument/2006/relationships/image" Target="../media/image33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7.png"/><Relationship Id="rId7" Type="http://schemas.openxmlformats.org/officeDocument/2006/relationships/image" Target="../media/image1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45.png"/><Relationship Id="rId5" Type="http://schemas.openxmlformats.org/officeDocument/2006/relationships/image" Target="../media/image144.png"/><Relationship Id="rId10" Type="http://schemas.openxmlformats.org/officeDocument/2006/relationships/image" Target="../media/image35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7.png"/><Relationship Id="rId7" Type="http://schemas.openxmlformats.org/officeDocument/2006/relationships/image" Target="../media/image1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48.png"/><Relationship Id="rId10" Type="http://schemas.openxmlformats.org/officeDocument/2006/relationships/image" Target="../media/image151.png"/><Relationship Id="rId4" Type="http://schemas.openxmlformats.org/officeDocument/2006/relationships/image" Target="../media/image140.png"/><Relationship Id="rId9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2.png"/><Relationship Id="rId21" Type="http://schemas.openxmlformats.org/officeDocument/2006/relationships/image" Target="../media/image168.png"/><Relationship Id="rId7" Type="http://schemas.openxmlformats.org/officeDocument/2006/relationships/image" Target="../media/image35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image" Target="../media/image17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5" Type="http://schemas.openxmlformats.org/officeDocument/2006/relationships/image" Target="../media/image33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19" Type="http://schemas.openxmlformats.org/officeDocument/2006/relationships/image" Target="../media/image166.png"/><Relationship Id="rId4" Type="http://schemas.openxmlformats.org/officeDocument/2006/relationships/image" Target="../media/image153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Relationship Id="rId22" Type="http://schemas.openxmlformats.org/officeDocument/2006/relationships/image" Target="../media/image16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57.png"/><Relationship Id="rId18" Type="http://schemas.openxmlformats.org/officeDocument/2006/relationships/image" Target="../media/image176.png"/><Relationship Id="rId3" Type="http://schemas.openxmlformats.org/officeDocument/2006/relationships/image" Target="../media/image152.png"/><Relationship Id="rId21" Type="http://schemas.openxmlformats.org/officeDocument/2006/relationships/image" Target="../media/image179.png"/><Relationship Id="rId7" Type="http://schemas.openxmlformats.org/officeDocument/2006/relationships/image" Target="../media/image35.png"/><Relationship Id="rId12" Type="http://schemas.openxmlformats.org/officeDocument/2006/relationships/image" Target="../media/image173.png"/><Relationship Id="rId17" Type="http://schemas.openxmlformats.org/officeDocument/2006/relationships/image" Target="../media/image175.png"/><Relationship Id="rId2" Type="http://schemas.openxmlformats.org/officeDocument/2006/relationships/image" Target="../media/image17.png"/><Relationship Id="rId16" Type="http://schemas.openxmlformats.org/officeDocument/2006/relationships/image" Target="../media/image174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5" Type="http://schemas.openxmlformats.org/officeDocument/2006/relationships/image" Target="../media/image33.png"/><Relationship Id="rId15" Type="http://schemas.openxmlformats.org/officeDocument/2006/relationships/image" Target="../media/image161.png"/><Relationship Id="rId23" Type="http://schemas.openxmlformats.org/officeDocument/2006/relationships/image" Target="../media/image181.png"/><Relationship Id="rId10" Type="http://schemas.openxmlformats.org/officeDocument/2006/relationships/image" Target="../media/image172.png"/><Relationship Id="rId19" Type="http://schemas.openxmlformats.org/officeDocument/2006/relationships/image" Target="../media/image177.png"/><Relationship Id="rId4" Type="http://schemas.openxmlformats.org/officeDocument/2006/relationships/image" Target="../media/image153.png"/><Relationship Id="rId9" Type="http://schemas.openxmlformats.org/officeDocument/2006/relationships/image" Target="../media/image171.png"/><Relationship Id="rId14" Type="http://schemas.openxmlformats.org/officeDocument/2006/relationships/image" Target="../media/image160.png"/><Relationship Id="rId22" Type="http://schemas.openxmlformats.org/officeDocument/2006/relationships/image" Target="../media/image1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89.png"/><Relationship Id="rId18" Type="http://schemas.openxmlformats.org/officeDocument/2006/relationships/image" Target="../media/image194.png"/><Relationship Id="rId26" Type="http://schemas.openxmlformats.org/officeDocument/2006/relationships/image" Target="../media/image202.png"/><Relationship Id="rId3" Type="http://schemas.openxmlformats.org/officeDocument/2006/relationships/image" Target="../media/image33.png"/><Relationship Id="rId21" Type="http://schemas.openxmlformats.org/officeDocument/2006/relationships/image" Target="../media/image197.png"/><Relationship Id="rId7" Type="http://schemas.openxmlformats.org/officeDocument/2006/relationships/image" Target="../media/image184.png"/><Relationship Id="rId12" Type="http://schemas.openxmlformats.org/officeDocument/2006/relationships/image" Target="../media/image158.png"/><Relationship Id="rId17" Type="http://schemas.openxmlformats.org/officeDocument/2006/relationships/image" Target="../media/image193.png"/><Relationship Id="rId25" Type="http://schemas.openxmlformats.org/officeDocument/2006/relationships/image" Target="../media/image201.png"/><Relationship Id="rId2" Type="http://schemas.openxmlformats.org/officeDocument/2006/relationships/image" Target="../media/image182.png"/><Relationship Id="rId16" Type="http://schemas.openxmlformats.org/officeDocument/2006/relationships/image" Target="../media/image192.png"/><Relationship Id="rId20" Type="http://schemas.openxmlformats.org/officeDocument/2006/relationships/image" Target="../media/image1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24" Type="http://schemas.openxmlformats.org/officeDocument/2006/relationships/image" Target="../media/image200.png"/><Relationship Id="rId5" Type="http://schemas.openxmlformats.org/officeDocument/2006/relationships/image" Target="../media/image17.png"/><Relationship Id="rId15" Type="http://schemas.openxmlformats.org/officeDocument/2006/relationships/image" Target="../media/image191.png"/><Relationship Id="rId23" Type="http://schemas.openxmlformats.org/officeDocument/2006/relationships/image" Target="../media/image199.png"/><Relationship Id="rId10" Type="http://schemas.openxmlformats.org/officeDocument/2006/relationships/image" Target="../media/image187.png"/><Relationship Id="rId19" Type="http://schemas.openxmlformats.org/officeDocument/2006/relationships/image" Target="../media/image195.png"/><Relationship Id="rId4" Type="http://schemas.openxmlformats.org/officeDocument/2006/relationships/image" Target="../media/image35.png"/><Relationship Id="rId9" Type="http://schemas.openxmlformats.org/officeDocument/2006/relationships/image" Target="../media/image186.png"/><Relationship Id="rId14" Type="http://schemas.openxmlformats.org/officeDocument/2006/relationships/image" Target="../media/image190.png"/><Relationship Id="rId22" Type="http://schemas.openxmlformats.org/officeDocument/2006/relationships/image" Target="../media/image198.png"/><Relationship Id="rId27" Type="http://schemas.openxmlformats.org/officeDocument/2006/relationships/image" Target="../media/image20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58.png"/><Relationship Id="rId18" Type="http://schemas.openxmlformats.org/officeDocument/2006/relationships/image" Target="../media/image175.png"/><Relationship Id="rId3" Type="http://schemas.openxmlformats.org/officeDocument/2006/relationships/image" Target="../media/image152.png"/><Relationship Id="rId21" Type="http://schemas.openxmlformats.org/officeDocument/2006/relationships/image" Target="../media/image178.png"/><Relationship Id="rId7" Type="http://schemas.openxmlformats.org/officeDocument/2006/relationships/image" Target="../media/image35.png"/><Relationship Id="rId12" Type="http://schemas.openxmlformats.org/officeDocument/2006/relationships/image" Target="../media/image157.png"/><Relationship Id="rId17" Type="http://schemas.openxmlformats.org/officeDocument/2006/relationships/image" Target="../media/image174.png"/><Relationship Id="rId2" Type="http://schemas.openxmlformats.org/officeDocument/2006/relationships/image" Target="../media/image17.png"/><Relationship Id="rId16" Type="http://schemas.openxmlformats.org/officeDocument/2006/relationships/image" Target="../media/image207.png"/><Relationship Id="rId20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72.png"/><Relationship Id="rId24" Type="http://schemas.openxmlformats.org/officeDocument/2006/relationships/image" Target="../media/image181.png"/><Relationship Id="rId5" Type="http://schemas.openxmlformats.org/officeDocument/2006/relationships/image" Target="../media/image33.png"/><Relationship Id="rId15" Type="http://schemas.openxmlformats.org/officeDocument/2006/relationships/image" Target="../media/image206.png"/><Relationship Id="rId23" Type="http://schemas.openxmlformats.org/officeDocument/2006/relationships/image" Target="../media/image180.png"/><Relationship Id="rId10" Type="http://schemas.openxmlformats.org/officeDocument/2006/relationships/image" Target="../media/image171.png"/><Relationship Id="rId19" Type="http://schemas.openxmlformats.org/officeDocument/2006/relationships/image" Target="../media/image164.png"/><Relationship Id="rId4" Type="http://schemas.openxmlformats.org/officeDocument/2006/relationships/image" Target="../media/image153.png"/><Relationship Id="rId9" Type="http://schemas.openxmlformats.org/officeDocument/2006/relationships/image" Target="../media/image204.png"/><Relationship Id="rId14" Type="http://schemas.openxmlformats.org/officeDocument/2006/relationships/image" Target="../media/image205.png"/><Relationship Id="rId22" Type="http://schemas.openxmlformats.org/officeDocument/2006/relationships/image" Target="../media/image1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187.png"/><Relationship Id="rId18" Type="http://schemas.openxmlformats.org/officeDocument/2006/relationships/image" Target="../media/image218.png"/><Relationship Id="rId3" Type="http://schemas.openxmlformats.org/officeDocument/2006/relationships/image" Target="../media/image35.png"/><Relationship Id="rId21" Type="http://schemas.openxmlformats.org/officeDocument/2006/relationships/image" Target="../media/image221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158.png"/><Relationship Id="rId2" Type="http://schemas.openxmlformats.org/officeDocument/2006/relationships/image" Target="../media/image33.png"/><Relationship Id="rId16" Type="http://schemas.openxmlformats.org/officeDocument/2006/relationships/image" Target="../media/image188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7.png"/><Relationship Id="rId10" Type="http://schemas.openxmlformats.org/officeDocument/2006/relationships/image" Target="../media/image213.png"/><Relationship Id="rId19" Type="http://schemas.openxmlformats.org/officeDocument/2006/relationships/image" Target="../media/image219.png"/><Relationship Id="rId4" Type="http://schemas.openxmlformats.org/officeDocument/2006/relationships/image" Target="../media/image17.png"/><Relationship Id="rId9" Type="http://schemas.openxmlformats.org/officeDocument/2006/relationships/image" Target="../media/image212.png"/><Relationship Id="rId14" Type="http://schemas.openxmlformats.org/officeDocument/2006/relationships/image" Target="../media/image216.png"/><Relationship Id="rId22" Type="http://schemas.openxmlformats.org/officeDocument/2006/relationships/image" Target="../media/image2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13" Type="http://schemas.openxmlformats.org/officeDocument/2006/relationships/image" Target="../media/image231.png"/><Relationship Id="rId18" Type="http://schemas.openxmlformats.org/officeDocument/2006/relationships/image" Target="../media/image233.png"/><Relationship Id="rId3" Type="http://schemas.openxmlformats.org/officeDocument/2006/relationships/image" Target="../media/image17.png"/><Relationship Id="rId21" Type="http://schemas.openxmlformats.org/officeDocument/2006/relationships/image" Target="../media/image220.png"/><Relationship Id="rId7" Type="http://schemas.openxmlformats.org/officeDocument/2006/relationships/image" Target="../media/image226.png"/><Relationship Id="rId12" Type="http://schemas.openxmlformats.org/officeDocument/2006/relationships/image" Target="../media/image187.png"/><Relationship Id="rId17" Type="http://schemas.openxmlformats.org/officeDocument/2006/relationships/image" Target="../media/image232.png"/><Relationship Id="rId2" Type="http://schemas.openxmlformats.org/officeDocument/2006/relationships/image" Target="../media/image33.png"/><Relationship Id="rId16" Type="http://schemas.openxmlformats.org/officeDocument/2006/relationships/image" Target="../media/image158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5.png"/><Relationship Id="rId11" Type="http://schemas.openxmlformats.org/officeDocument/2006/relationships/image" Target="../media/image230.png"/><Relationship Id="rId5" Type="http://schemas.openxmlformats.org/officeDocument/2006/relationships/image" Target="../media/image224.png"/><Relationship Id="rId15" Type="http://schemas.openxmlformats.org/officeDocument/2006/relationships/image" Target="../media/image35.png"/><Relationship Id="rId23" Type="http://schemas.openxmlformats.org/officeDocument/2006/relationships/image" Target="../media/image222.png"/><Relationship Id="rId10" Type="http://schemas.openxmlformats.org/officeDocument/2006/relationships/image" Target="../media/image229.png"/><Relationship Id="rId19" Type="http://schemas.openxmlformats.org/officeDocument/2006/relationships/image" Target="../media/image218.png"/><Relationship Id="rId4" Type="http://schemas.openxmlformats.org/officeDocument/2006/relationships/image" Target="../media/image223.png"/><Relationship Id="rId9" Type="http://schemas.openxmlformats.org/officeDocument/2006/relationships/image" Target="../media/image228.png"/><Relationship Id="rId14" Type="http://schemas.openxmlformats.org/officeDocument/2006/relationships/image" Target="../media/image188.png"/><Relationship Id="rId22" Type="http://schemas.openxmlformats.org/officeDocument/2006/relationships/image" Target="../media/image22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06.png"/><Relationship Id="rId18" Type="http://schemas.openxmlformats.org/officeDocument/2006/relationships/image" Target="../media/image177.png"/><Relationship Id="rId3" Type="http://schemas.openxmlformats.org/officeDocument/2006/relationships/image" Target="../media/image152.png"/><Relationship Id="rId21" Type="http://schemas.openxmlformats.org/officeDocument/2006/relationships/image" Target="../media/image204.png"/><Relationship Id="rId7" Type="http://schemas.openxmlformats.org/officeDocument/2006/relationships/image" Target="../media/image35.png"/><Relationship Id="rId12" Type="http://schemas.openxmlformats.org/officeDocument/2006/relationships/image" Target="../media/image205.png"/><Relationship Id="rId17" Type="http://schemas.openxmlformats.org/officeDocument/2006/relationships/image" Target="../media/image176.png"/><Relationship Id="rId2" Type="http://schemas.openxmlformats.org/officeDocument/2006/relationships/image" Target="../media/image17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8.png"/><Relationship Id="rId24" Type="http://schemas.openxmlformats.org/officeDocument/2006/relationships/image" Target="../media/image169.png"/><Relationship Id="rId5" Type="http://schemas.openxmlformats.org/officeDocument/2006/relationships/image" Target="../media/image33.png"/><Relationship Id="rId15" Type="http://schemas.openxmlformats.org/officeDocument/2006/relationships/image" Target="../media/image174.png"/><Relationship Id="rId23" Type="http://schemas.openxmlformats.org/officeDocument/2006/relationships/image" Target="../media/image168.png"/><Relationship Id="rId10" Type="http://schemas.openxmlformats.org/officeDocument/2006/relationships/image" Target="../media/image172.png"/><Relationship Id="rId19" Type="http://schemas.openxmlformats.org/officeDocument/2006/relationships/image" Target="../media/image178.png"/><Relationship Id="rId4" Type="http://schemas.openxmlformats.org/officeDocument/2006/relationships/image" Target="../media/image153.png"/><Relationship Id="rId9" Type="http://schemas.openxmlformats.org/officeDocument/2006/relationships/image" Target="../media/image171.png"/><Relationship Id="rId14" Type="http://schemas.openxmlformats.org/officeDocument/2006/relationships/image" Target="../media/image207.png"/><Relationship Id="rId22" Type="http://schemas.openxmlformats.org/officeDocument/2006/relationships/image" Target="../media/image15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13" Type="http://schemas.openxmlformats.org/officeDocument/2006/relationships/image" Target="../media/image241.png"/><Relationship Id="rId18" Type="http://schemas.openxmlformats.org/officeDocument/2006/relationships/image" Target="../media/image188.png"/><Relationship Id="rId26" Type="http://schemas.openxmlformats.org/officeDocument/2006/relationships/image" Target="../media/image250.png"/><Relationship Id="rId3" Type="http://schemas.openxmlformats.org/officeDocument/2006/relationships/image" Target="../media/image84.png"/><Relationship Id="rId21" Type="http://schemas.openxmlformats.org/officeDocument/2006/relationships/image" Target="../media/image246.png"/><Relationship Id="rId7" Type="http://schemas.openxmlformats.org/officeDocument/2006/relationships/image" Target="../media/image236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5" Type="http://schemas.openxmlformats.org/officeDocument/2006/relationships/image" Target="../media/image249.png"/><Relationship Id="rId2" Type="http://schemas.openxmlformats.org/officeDocument/2006/relationships/image" Target="../media/image33.png"/><Relationship Id="rId16" Type="http://schemas.openxmlformats.org/officeDocument/2006/relationships/image" Target="../media/image244.pn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5.png"/><Relationship Id="rId11" Type="http://schemas.openxmlformats.org/officeDocument/2006/relationships/image" Target="../media/image239.png"/><Relationship Id="rId24" Type="http://schemas.openxmlformats.org/officeDocument/2006/relationships/image" Target="../media/image248.png"/><Relationship Id="rId5" Type="http://schemas.openxmlformats.org/officeDocument/2006/relationships/image" Target="../media/image234.png"/><Relationship Id="rId15" Type="http://schemas.openxmlformats.org/officeDocument/2006/relationships/image" Target="../media/image243.png"/><Relationship Id="rId23" Type="http://schemas.openxmlformats.org/officeDocument/2006/relationships/image" Target="../media/image247.png"/><Relationship Id="rId10" Type="http://schemas.openxmlformats.org/officeDocument/2006/relationships/image" Target="../media/image187.png"/><Relationship Id="rId19" Type="http://schemas.openxmlformats.org/officeDocument/2006/relationships/image" Target="../media/image35.png"/><Relationship Id="rId4" Type="http://schemas.openxmlformats.org/officeDocument/2006/relationships/image" Target="../media/image17.png"/><Relationship Id="rId9" Type="http://schemas.openxmlformats.org/officeDocument/2006/relationships/image" Target="../media/image238.png"/><Relationship Id="rId14" Type="http://schemas.openxmlformats.org/officeDocument/2006/relationships/image" Target="../media/image242.png"/><Relationship Id="rId22" Type="http://schemas.openxmlformats.org/officeDocument/2006/relationships/image" Target="../media/image2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158.png"/><Relationship Id="rId18" Type="http://schemas.openxmlformats.org/officeDocument/2006/relationships/image" Target="../media/image163.png"/><Relationship Id="rId3" Type="http://schemas.openxmlformats.org/officeDocument/2006/relationships/image" Target="../media/image152.png"/><Relationship Id="rId21" Type="http://schemas.openxmlformats.org/officeDocument/2006/relationships/image" Target="../media/image178.png"/><Relationship Id="rId7" Type="http://schemas.openxmlformats.org/officeDocument/2006/relationships/image" Target="../media/image35.png"/><Relationship Id="rId12" Type="http://schemas.openxmlformats.org/officeDocument/2006/relationships/image" Target="../media/image172.png"/><Relationship Id="rId17" Type="http://schemas.openxmlformats.org/officeDocument/2006/relationships/image" Target="../media/image162.png"/><Relationship Id="rId2" Type="http://schemas.openxmlformats.org/officeDocument/2006/relationships/image" Target="../media/image17.png"/><Relationship Id="rId16" Type="http://schemas.openxmlformats.org/officeDocument/2006/relationships/image" Target="../media/image207.png"/><Relationship Id="rId20" Type="http://schemas.openxmlformats.org/officeDocument/2006/relationships/image" Target="../media/image1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7.png"/><Relationship Id="rId24" Type="http://schemas.openxmlformats.org/officeDocument/2006/relationships/image" Target="../media/image181.png"/><Relationship Id="rId5" Type="http://schemas.openxmlformats.org/officeDocument/2006/relationships/image" Target="../media/image33.png"/><Relationship Id="rId15" Type="http://schemas.openxmlformats.org/officeDocument/2006/relationships/image" Target="../media/image206.png"/><Relationship Id="rId23" Type="http://schemas.openxmlformats.org/officeDocument/2006/relationships/image" Target="../media/image180.png"/><Relationship Id="rId10" Type="http://schemas.openxmlformats.org/officeDocument/2006/relationships/image" Target="../media/image171.png"/><Relationship Id="rId19" Type="http://schemas.openxmlformats.org/officeDocument/2006/relationships/image" Target="../media/image176.png"/><Relationship Id="rId4" Type="http://schemas.openxmlformats.org/officeDocument/2006/relationships/image" Target="../media/image153.png"/><Relationship Id="rId9" Type="http://schemas.openxmlformats.org/officeDocument/2006/relationships/image" Target="../media/image170.png"/><Relationship Id="rId14" Type="http://schemas.openxmlformats.org/officeDocument/2006/relationships/image" Target="../media/image205.png"/><Relationship Id="rId22" Type="http://schemas.openxmlformats.org/officeDocument/2006/relationships/image" Target="../media/image1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9.png"/><Relationship Id="rId18" Type="http://schemas.openxmlformats.org/officeDocument/2006/relationships/image" Target="../media/image261.png"/><Relationship Id="rId3" Type="http://schemas.openxmlformats.org/officeDocument/2006/relationships/image" Target="../media/image252.png"/><Relationship Id="rId21" Type="http://schemas.openxmlformats.org/officeDocument/2006/relationships/image" Target="../media/image263.png"/><Relationship Id="rId7" Type="http://schemas.openxmlformats.org/officeDocument/2006/relationships/image" Target="../media/image187.png"/><Relationship Id="rId12" Type="http://schemas.openxmlformats.org/officeDocument/2006/relationships/image" Target="../media/image258.png"/><Relationship Id="rId17" Type="http://schemas.openxmlformats.org/officeDocument/2006/relationships/image" Target="../media/image158.png"/><Relationship Id="rId2" Type="http://schemas.openxmlformats.org/officeDocument/2006/relationships/image" Target="../media/image251.png"/><Relationship Id="rId16" Type="http://schemas.openxmlformats.org/officeDocument/2006/relationships/image" Target="../media/image35.png"/><Relationship Id="rId20" Type="http://schemas.openxmlformats.org/officeDocument/2006/relationships/image" Target="../media/image2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3.png"/><Relationship Id="rId11" Type="http://schemas.openxmlformats.org/officeDocument/2006/relationships/image" Target="../media/image257.png"/><Relationship Id="rId24" Type="http://schemas.openxmlformats.org/officeDocument/2006/relationships/image" Target="../media/image266.png"/><Relationship Id="rId5" Type="http://schemas.openxmlformats.org/officeDocument/2006/relationships/image" Target="../media/image17.png"/><Relationship Id="rId15" Type="http://schemas.openxmlformats.org/officeDocument/2006/relationships/image" Target="../media/image188.png"/><Relationship Id="rId23" Type="http://schemas.openxmlformats.org/officeDocument/2006/relationships/image" Target="../media/image265.png"/><Relationship Id="rId10" Type="http://schemas.openxmlformats.org/officeDocument/2006/relationships/image" Target="../media/image256.png"/><Relationship Id="rId19" Type="http://schemas.openxmlformats.org/officeDocument/2006/relationships/image" Target="../media/image262.png"/><Relationship Id="rId4" Type="http://schemas.openxmlformats.org/officeDocument/2006/relationships/image" Target="../media/image33.png"/><Relationship Id="rId9" Type="http://schemas.openxmlformats.org/officeDocument/2006/relationships/image" Target="../media/image255.png"/><Relationship Id="rId14" Type="http://schemas.openxmlformats.org/officeDocument/2006/relationships/image" Target="../media/image260.png"/><Relationship Id="rId22" Type="http://schemas.openxmlformats.org/officeDocument/2006/relationships/image" Target="../media/image26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18.png"/><Relationship Id="rId3" Type="http://schemas.openxmlformats.org/officeDocument/2006/relationships/image" Target="../media/image17.png"/><Relationship Id="rId7" Type="http://schemas.openxmlformats.org/officeDocument/2006/relationships/image" Target="../media/image269.png"/><Relationship Id="rId12" Type="http://schemas.openxmlformats.org/officeDocument/2006/relationships/image" Target="../media/image158.png"/><Relationship Id="rId17" Type="http://schemas.openxmlformats.org/officeDocument/2006/relationships/image" Target="../media/image266.png"/><Relationship Id="rId2" Type="http://schemas.openxmlformats.org/officeDocument/2006/relationships/image" Target="../media/image33.png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8.png"/><Relationship Id="rId11" Type="http://schemas.openxmlformats.org/officeDocument/2006/relationships/image" Target="../media/image35.png"/><Relationship Id="rId5" Type="http://schemas.openxmlformats.org/officeDocument/2006/relationships/image" Target="../media/image187.png"/><Relationship Id="rId15" Type="http://schemas.openxmlformats.org/officeDocument/2006/relationships/image" Target="../media/image264.png"/><Relationship Id="rId10" Type="http://schemas.openxmlformats.org/officeDocument/2006/relationships/image" Target="../media/image188.png"/><Relationship Id="rId4" Type="http://schemas.openxmlformats.org/officeDocument/2006/relationships/image" Target="../media/image267.png"/><Relationship Id="rId9" Type="http://schemas.openxmlformats.org/officeDocument/2006/relationships/image" Target="../media/image271.png"/><Relationship Id="rId14" Type="http://schemas.openxmlformats.org/officeDocument/2006/relationships/image" Target="../media/image26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205.png"/><Relationship Id="rId18" Type="http://schemas.openxmlformats.org/officeDocument/2006/relationships/image" Target="../media/image176.png"/><Relationship Id="rId3" Type="http://schemas.openxmlformats.org/officeDocument/2006/relationships/image" Target="../media/image152.png"/><Relationship Id="rId21" Type="http://schemas.openxmlformats.org/officeDocument/2006/relationships/image" Target="../media/image167.png"/><Relationship Id="rId7" Type="http://schemas.openxmlformats.org/officeDocument/2006/relationships/image" Target="../media/image35.png"/><Relationship Id="rId12" Type="http://schemas.openxmlformats.org/officeDocument/2006/relationships/image" Target="../media/image158.png"/><Relationship Id="rId17" Type="http://schemas.openxmlformats.org/officeDocument/2006/relationships/image" Target="../media/image175.png"/><Relationship Id="rId2" Type="http://schemas.openxmlformats.org/officeDocument/2006/relationships/image" Target="../media/image17.png"/><Relationship Id="rId16" Type="http://schemas.openxmlformats.org/officeDocument/2006/relationships/image" Target="../media/image174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png"/><Relationship Id="rId11" Type="http://schemas.openxmlformats.org/officeDocument/2006/relationships/image" Target="../media/image157.png"/><Relationship Id="rId5" Type="http://schemas.openxmlformats.org/officeDocument/2006/relationships/image" Target="../media/image33.png"/><Relationship Id="rId15" Type="http://schemas.openxmlformats.org/officeDocument/2006/relationships/image" Target="../media/image207.png"/><Relationship Id="rId23" Type="http://schemas.openxmlformats.org/officeDocument/2006/relationships/image" Target="../media/image181.png"/><Relationship Id="rId10" Type="http://schemas.openxmlformats.org/officeDocument/2006/relationships/image" Target="../media/image172.png"/><Relationship Id="rId19" Type="http://schemas.openxmlformats.org/officeDocument/2006/relationships/image" Target="../media/image177.png"/><Relationship Id="rId4" Type="http://schemas.openxmlformats.org/officeDocument/2006/relationships/image" Target="../media/image153.png"/><Relationship Id="rId9" Type="http://schemas.openxmlformats.org/officeDocument/2006/relationships/image" Target="../media/image272.png"/><Relationship Id="rId14" Type="http://schemas.openxmlformats.org/officeDocument/2006/relationships/image" Target="../media/image206.png"/><Relationship Id="rId22" Type="http://schemas.openxmlformats.org/officeDocument/2006/relationships/image" Target="../media/image1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13" Type="http://schemas.openxmlformats.org/officeDocument/2006/relationships/image" Target="../media/image158.png"/><Relationship Id="rId18" Type="http://schemas.openxmlformats.org/officeDocument/2006/relationships/image" Target="../media/image282.png"/><Relationship Id="rId26" Type="http://schemas.openxmlformats.org/officeDocument/2006/relationships/image" Target="../media/image290.png"/><Relationship Id="rId3" Type="http://schemas.openxmlformats.org/officeDocument/2006/relationships/image" Target="../media/image33.png"/><Relationship Id="rId21" Type="http://schemas.openxmlformats.org/officeDocument/2006/relationships/image" Target="../media/image285.png"/><Relationship Id="rId7" Type="http://schemas.openxmlformats.org/officeDocument/2006/relationships/image" Target="../media/image275.png"/><Relationship Id="rId12" Type="http://schemas.openxmlformats.org/officeDocument/2006/relationships/image" Target="../media/image35.png"/><Relationship Id="rId17" Type="http://schemas.openxmlformats.org/officeDocument/2006/relationships/image" Target="../media/image281.png"/><Relationship Id="rId25" Type="http://schemas.openxmlformats.org/officeDocument/2006/relationships/image" Target="../media/image289.png"/><Relationship Id="rId2" Type="http://schemas.openxmlformats.org/officeDocument/2006/relationships/image" Target="../media/image273.png"/><Relationship Id="rId16" Type="http://schemas.openxmlformats.org/officeDocument/2006/relationships/image" Target="../media/image280.png"/><Relationship Id="rId20" Type="http://schemas.openxmlformats.org/officeDocument/2006/relationships/image" Target="../media/image2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4.png"/><Relationship Id="rId11" Type="http://schemas.openxmlformats.org/officeDocument/2006/relationships/image" Target="../media/image188.png"/><Relationship Id="rId24" Type="http://schemas.openxmlformats.org/officeDocument/2006/relationships/image" Target="../media/image288.png"/><Relationship Id="rId5" Type="http://schemas.openxmlformats.org/officeDocument/2006/relationships/image" Target="../media/image218.png"/><Relationship Id="rId15" Type="http://schemas.openxmlformats.org/officeDocument/2006/relationships/image" Target="../media/image187.png"/><Relationship Id="rId23" Type="http://schemas.openxmlformats.org/officeDocument/2006/relationships/image" Target="../media/image287.png"/><Relationship Id="rId10" Type="http://schemas.openxmlformats.org/officeDocument/2006/relationships/image" Target="../media/image278.png"/><Relationship Id="rId19" Type="http://schemas.openxmlformats.org/officeDocument/2006/relationships/image" Target="../media/image283.png"/><Relationship Id="rId4" Type="http://schemas.openxmlformats.org/officeDocument/2006/relationships/image" Target="../media/image17.png"/><Relationship Id="rId9" Type="http://schemas.openxmlformats.org/officeDocument/2006/relationships/image" Target="../media/image277.png"/><Relationship Id="rId14" Type="http://schemas.openxmlformats.org/officeDocument/2006/relationships/image" Target="../media/image279.png"/><Relationship Id="rId22" Type="http://schemas.openxmlformats.org/officeDocument/2006/relationships/image" Target="../media/image2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7" Type="http://schemas.openxmlformats.org/officeDocument/2006/relationships/image" Target="../media/image296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5.png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7.png"/><Relationship Id="rId12" Type="http://schemas.openxmlformats.org/officeDocument/2006/relationships/image" Target="../media/image4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" Type="http://schemas.openxmlformats.org/officeDocument/2006/relationships/image" Target="../media/image34.png"/><Relationship Id="rId21" Type="http://schemas.openxmlformats.org/officeDocument/2006/relationships/image" Target="../media/image57.png"/><Relationship Id="rId34" Type="http://schemas.openxmlformats.org/officeDocument/2006/relationships/image" Target="../media/image6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36.png"/><Relationship Id="rId2" Type="http://schemas.openxmlformats.org/officeDocument/2006/relationships/image" Target="../media/image33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29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5" Type="http://schemas.openxmlformats.org/officeDocument/2006/relationships/image" Target="../media/image37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" Type="http://schemas.openxmlformats.org/officeDocument/2006/relationships/image" Target="../media/image35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0.png"/><Relationship Id="rId8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33.png"/><Relationship Id="rId3" Type="http://schemas.openxmlformats.org/officeDocument/2006/relationships/image" Target="../media/image35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34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17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37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3.png"/><Relationship Id="rId21" Type="http://schemas.openxmlformats.org/officeDocument/2006/relationships/image" Target="../media/image98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image" Target="../media/image33.png"/><Relationship Id="rId16" Type="http://schemas.openxmlformats.org/officeDocument/2006/relationships/image" Target="../media/image94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9.png"/><Relationship Id="rId5" Type="http://schemas.openxmlformats.org/officeDocument/2006/relationships/image" Target="../media/image84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9" Type="http://schemas.openxmlformats.org/officeDocument/2006/relationships/image" Target="../media/image133.png"/><Relationship Id="rId21" Type="http://schemas.openxmlformats.org/officeDocument/2006/relationships/image" Target="../media/image115.png"/><Relationship Id="rId34" Type="http://schemas.openxmlformats.org/officeDocument/2006/relationships/image" Target="../media/image128.png"/><Relationship Id="rId7" Type="http://schemas.openxmlformats.org/officeDocument/2006/relationships/image" Target="../media/image36.png"/><Relationship Id="rId2" Type="http://schemas.openxmlformats.org/officeDocument/2006/relationships/image" Target="../media/image33.png"/><Relationship Id="rId16" Type="http://schemas.openxmlformats.org/officeDocument/2006/relationships/image" Target="../media/image110.png"/><Relationship Id="rId20" Type="http://schemas.openxmlformats.org/officeDocument/2006/relationships/image" Target="../media/image114.png"/><Relationship Id="rId29" Type="http://schemas.openxmlformats.org/officeDocument/2006/relationships/image" Target="../media/image123.png"/><Relationship Id="rId41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105.png"/><Relationship Id="rId24" Type="http://schemas.openxmlformats.org/officeDocument/2006/relationships/image" Target="../media/image118.png"/><Relationship Id="rId32" Type="http://schemas.openxmlformats.org/officeDocument/2006/relationships/image" Target="../media/image126.png"/><Relationship Id="rId37" Type="http://schemas.openxmlformats.org/officeDocument/2006/relationships/image" Target="../media/image131.png"/><Relationship Id="rId40" Type="http://schemas.openxmlformats.org/officeDocument/2006/relationships/image" Target="../media/image134.png"/><Relationship Id="rId5" Type="http://schemas.openxmlformats.org/officeDocument/2006/relationships/image" Target="../media/image101.png"/><Relationship Id="rId15" Type="http://schemas.openxmlformats.org/officeDocument/2006/relationships/image" Target="../media/image109.png"/><Relationship Id="rId23" Type="http://schemas.openxmlformats.org/officeDocument/2006/relationships/image" Target="../media/image117.png"/><Relationship Id="rId28" Type="http://schemas.openxmlformats.org/officeDocument/2006/relationships/image" Target="../media/image122.png"/><Relationship Id="rId36" Type="http://schemas.openxmlformats.org/officeDocument/2006/relationships/image" Target="../media/image130.png"/><Relationship Id="rId10" Type="http://schemas.openxmlformats.org/officeDocument/2006/relationships/image" Target="../media/image104.png"/><Relationship Id="rId19" Type="http://schemas.openxmlformats.org/officeDocument/2006/relationships/image" Target="../media/image113.png"/><Relationship Id="rId31" Type="http://schemas.openxmlformats.org/officeDocument/2006/relationships/image" Target="../media/image125.png"/><Relationship Id="rId4" Type="http://schemas.openxmlformats.org/officeDocument/2006/relationships/image" Target="../media/image35.png"/><Relationship Id="rId9" Type="http://schemas.openxmlformats.org/officeDocument/2006/relationships/image" Target="../media/image103.png"/><Relationship Id="rId14" Type="http://schemas.openxmlformats.org/officeDocument/2006/relationships/image" Target="../media/image108.png"/><Relationship Id="rId22" Type="http://schemas.openxmlformats.org/officeDocument/2006/relationships/image" Target="../media/image116.png"/><Relationship Id="rId27" Type="http://schemas.openxmlformats.org/officeDocument/2006/relationships/image" Target="../media/image121.png"/><Relationship Id="rId30" Type="http://schemas.openxmlformats.org/officeDocument/2006/relationships/image" Target="../media/image124.png"/><Relationship Id="rId35" Type="http://schemas.openxmlformats.org/officeDocument/2006/relationships/image" Target="../media/image129.png"/><Relationship Id="rId8" Type="http://schemas.openxmlformats.org/officeDocument/2006/relationships/image" Target="../media/image102.png"/><Relationship Id="rId3" Type="http://schemas.openxmlformats.org/officeDocument/2006/relationships/image" Target="../media/image100.png"/><Relationship Id="rId12" Type="http://schemas.openxmlformats.org/officeDocument/2006/relationships/image" Target="../media/image106.png"/><Relationship Id="rId17" Type="http://schemas.openxmlformats.org/officeDocument/2006/relationships/image" Target="../media/image111.png"/><Relationship Id="rId25" Type="http://schemas.openxmlformats.org/officeDocument/2006/relationships/image" Target="../media/image119.png"/><Relationship Id="rId33" Type="http://schemas.openxmlformats.org/officeDocument/2006/relationships/image" Target="../media/image127.png"/><Relationship Id="rId38" Type="http://schemas.openxmlformats.org/officeDocument/2006/relationships/image" Target="../media/image1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329A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400000" cy="10285714"/>
            <a:chOff x="0" y="0"/>
            <a:chExt cx="9400000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400000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0001" y="1086691"/>
            <a:ext cx="4295728" cy="4895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7142" y="7250035"/>
            <a:ext cx="861678" cy="47619"/>
            <a:chOff x="1087142" y="7250035"/>
            <a:chExt cx="861678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7142" y="7250035"/>
              <a:ext cx="861678" cy="476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4798" y="1049398"/>
            <a:ext cx="7288380" cy="49058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028" y="7565390"/>
            <a:ext cx="5044935" cy="1233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659" y="4695488"/>
            <a:ext cx="9169077" cy="51862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89010" y="428797"/>
            <a:ext cx="1842113" cy="737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945893" y="-3187556"/>
            <a:ext cx="16091400" cy="171551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57663" y="-3178157"/>
            <a:ext cx="16091400" cy="1711758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32564" y="217967"/>
            <a:ext cx="3935182" cy="685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2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9183" y="4697183"/>
            <a:ext cx="7540372" cy="5163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89010" y="428797"/>
            <a:ext cx="1842113" cy="7373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006222" y="7399192"/>
            <a:ext cx="3227846" cy="16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8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/>
          <p:cNvGrpSpPr/>
          <p:nvPr/>
        </p:nvGrpSpPr>
        <p:grpSpPr>
          <a:xfrm>
            <a:off x="2369210" y="1126217"/>
            <a:ext cx="9305801" cy="8664328"/>
            <a:chOff x="1447800" y="1126217"/>
            <a:chExt cx="9305801" cy="866432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38794" y="1126217"/>
              <a:ext cx="6014807" cy="8202009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7800" y="8114187"/>
              <a:ext cx="2057400" cy="1676358"/>
            </a:xfrm>
            <a:prstGeom prst="rect">
              <a:avLst/>
            </a:prstGeom>
          </p:spPr>
        </p:pic>
        <p:cxnSp>
          <p:nvCxnSpPr>
            <p:cNvPr id="17" name="꺾인 연결선 16"/>
            <p:cNvCxnSpPr/>
            <p:nvPr/>
          </p:nvCxnSpPr>
          <p:spPr>
            <a:xfrm rot="5400000">
              <a:off x="1908810" y="4309110"/>
              <a:ext cx="5707380" cy="2667001"/>
            </a:xfrm>
            <a:prstGeom prst="bentConnector3">
              <a:avLst>
                <a:gd name="adj1" fmla="val 99997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6064100" y="2946239"/>
              <a:ext cx="4776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/>
                <a:t>YES</a:t>
              </a:r>
              <a:endParaRPr lang="ko-KR" altLang="en-US" sz="1600" dirty="0"/>
            </a:p>
          </p:txBody>
        </p:sp>
      </p:grpSp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1612" y="230662"/>
            <a:ext cx="402885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98670" y="1029856"/>
            <a:ext cx="3306356" cy="7000908"/>
            <a:chOff x="977260" y="1029856"/>
            <a:chExt cx="3306356" cy="700090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7260" y="1029856"/>
              <a:ext cx="3306356" cy="7000908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sp>
        <p:nvSpPr>
          <p:cNvPr id="52" name="오른쪽 화살표 51"/>
          <p:cNvSpPr/>
          <p:nvPr/>
        </p:nvSpPr>
        <p:spPr>
          <a:xfrm rot="5400000">
            <a:off x="3055010" y="2781300"/>
            <a:ext cx="685800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 rot="5400000">
            <a:off x="2940710" y="4343400"/>
            <a:ext cx="914400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오른쪽 화살표 57"/>
          <p:cNvSpPr/>
          <p:nvPr/>
        </p:nvSpPr>
        <p:spPr>
          <a:xfrm rot="5400000">
            <a:off x="2537815" y="6363665"/>
            <a:ext cx="1750669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오른쪽 화살표 77"/>
          <p:cNvSpPr/>
          <p:nvPr/>
        </p:nvSpPr>
        <p:spPr>
          <a:xfrm rot="5400000">
            <a:off x="9595637" y="2781300"/>
            <a:ext cx="533400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68" name="그룹 967"/>
          <p:cNvGrpSpPr/>
          <p:nvPr/>
        </p:nvGrpSpPr>
        <p:grpSpPr>
          <a:xfrm>
            <a:off x="10522610" y="2407920"/>
            <a:ext cx="685800" cy="1243246"/>
            <a:chOff x="9601200" y="2407920"/>
            <a:chExt cx="685800" cy="1243246"/>
          </a:xfrm>
        </p:grpSpPr>
        <p:sp>
          <p:nvSpPr>
            <p:cNvPr id="80" name="오른쪽 화살표 79"/>
            <p:cNvSpPr/>
            <p:nvPr/>
          </p:nvSpPr>
          <p:spPr>
            <a:xfrm rot="10800000">
              <a:off x="9601200" y="2407920"/>
              <a:ext cx="685800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7" name="직사각형 966"/>
            <p:cNvSpPr/>
            <p:nvPr/>
          </p:nvSpPr>
          <p:spPr>
            <a:xfrm>
              <a:off x="10134600" y="2506371"/>
              <a:ext cx="152400" cy="1066800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9982200" y="3495176"/>
              <a:ext cx="304800" cy="155990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69" name="그림 96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65039" y="1057275"/>
            <a:ext cx="4136961" cy="8436690"/>
          </a:xfrm>
          <a:prstGeom prst="rect">
            <a:avLst/>
          </a:prstGeom>
        </p:spPr>
      </p:pic>
      <p:sp>
        <p:nvSpPr>
          <p:cNvPr id="87" name="오른쪽 화살표 86"/>
          <p:cNvSpPr/>
          <p:nvPr/>
        </p:nvSpPr>
        <p:spPr>
          <a:xfrm>
            <a:off x="10560710" y="2133600"/>
            <a:ext cx="2019300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0" name="TextBox 969"/>
          <p:cNvSpPr txBox="1"/>
          <p:nvPr/>
        </p:nvSpPr>
        <p:spPr>
          <a:xfrm>
            <a:off x="10903610" y="1601569"/>
            <a:ext cx="121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MRP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계산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구매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요청</a:t>
            </a:r>
          </a:p>
        </p:txBody>
      </p:sp>
      <p:sp>
        <p:nvSpPr>
          <p:cNvPr id="30" name="오른쪽 화살표 29"/>
          <p:cNvSpPr/>
          <p:nvPr/>
        </p:nvSpPr>
        <p:spPr>
          <a:xfrm rot="5400000">
            <a:off x="13265810" y="2781300"/>
            <a:ext cx="533400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 rot="5400000">
            <a:off x="13131427" y="4265405"/>
            <a:ext cx="765590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 rot="5400000">
            <a:off x="13084767" y="5742745"/>
            <a:ext cx="858909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 rot="5400000">
            <a:off x="13293351" y="6941930"/>
            <a:ext cx="441739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766670" y="4792775"/>
            <a:ext cx="1813340" cy="2889920"/>
            <a:chOff x="9845260" y="4792775"/>
            <a:chExt cx="1813340" cy="2889920"/>
          </a:xfrm>
        </p:grpSpPr>
        <p:sp>
          <p:nvSpPr>
            <p:cNvPr id="34" name="오른쪽 화살표 33"/>
            <p:cNvSpPr/>
            <p:nvPr/>
          </p:nvSpPr>
          <p:spPr>
            <a:xfrm rot="10800000">
              <a:off x="9845260" y="4792775"/>
              <a:ext cx="822739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655359" y="4886146"/>
              <a:ext cx="196485" cy="2796549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0662979" y="7505701"/>
              <a:ext cx="995621" cy="176994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p:sp>
        <p:nvSpPr>
          <p:cNvPr id="38" name="오른쪽 화살표 37"/>
          <p:cNvSpPr/>
          <p:nvPr/>
        </p:nvSpPr>
        <p:spPr>
          <a:xfrm rot="5400000">
            <a:off x="9466597" y="5547863"/>
            <a:ext cx="791479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 화살표 38"/>
          <p:cNvSpPr/>
          <p:nvPr/>
        </p:nvSpPr>
        <p:spPr>
          <a:xfrm rot="5400000">
            <a:off x="9565817" y="6790085"/>
            <a:ext cx="593038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오른쪽 화살표 39"/>
          <p:cNvSpPr/>
          <p:nvPr/>
        </p:nvSpPr>
        <p:spPr>
          <a:xfrm rot="5400000">
            <a:off x="9475112" y="7941310"/>
            <a:ext cx="728980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66" name="그룹 965"/>
          <p:cNvGrpSpPr/>
          <p:nvPr/>
        </p:nvGrpSpPr>
        <p:grpSpPr>
          <a:xfrm>
            <a:off x="4350409" y="2240280"/>
            <a:ext cx="1445870" cy="5494021"/>
            <a:chOff x="3428999" y="2240280"/>
            <a:chExt cx="1445870" cy="5494021"/>
          </a:xfrm>
        </p:grpSpPr>
        <p:sp>
          <p:nvSpPr>
            <p:cNvPr id="73" name="오른쪽 화살표 72"/>
            <p:cNvSpPr/>
            <p:nvPr/>
          </p:nvSpPr>
          <p:spPr>
            <a:xfrm>
              <a:off x="4191000" y="2240280"/>
              <a:ext cx="683869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5" name="직사각형 964"/>
            <p:cNvSpPr/>
            <p:nvPr/>
          </p:nvSpPr>
          <p:spPr>
            <a:xfrm>
              <a:off x="4191000" y="2324100"/>
              <a:ext cx="228600" cy="541020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 flipH="1">
              <a:off x="3428999" y="7505701"/>
              <a:ext cx="990600" cy="228600"/>
            </a:xfrm>
            <a:prstGeom prst="rect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7" name="오른쪽 화살표 76"/>
          <p:cNvSpPr/>
          <p:nvPr/>
        </p:nvSpPr>
        <p:spPr>
          <a:xfrm>
            <a:off x="8160410" y="2217420"/>
            <a:ext cx="990600" cy="381000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488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7" grpId="0" animBg="1"/>
      <p:bldP spid="58" grpId="0" animBg="1"/>
      <p:bldP spid="78" grpId="0" animBg="1"/>
      <p:bldP spid="87" grpId="0" animBg="1"/>
      <p:bldP spid="970" grpId="0"/>
      <p:bldP spid="30" grpId="0" animBg="1"/>
      <p:bldP spid="31" grpId="0" animBg="1"/>
      <p:bldP spid="32" grpId="0" animBg="1"/>
      <p:bldP spid="33" grpId="0" animBg="1"/>
      <p:bldP spid="38" grpId="0" animBg="1"/>
      <p:bldP spid="39" grpId="0" animBg="1"/>
      <p:bldP spid="40" grpId="0" animBg="1"/>
      <p:bldP spid="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898670" y="1031011"/>
            <a:ext cx="14103330" cy="8760689"/>
            <a:chOff x="977260" y="1029856"/>
            <a:chExt cx="14103330" cy="8760689"/>
          </a:xfrm>
        </p:grpSpPr>
        <p:grpSp>
          <p:nvGrpSpPr>
            <p:cNvPr id="21" name="그룹 20"/>
            <p:cNvGrpSpPr/>
            <p:nvPr/>
          </p:nvGrpSpPr>
          <p:grpSpPr>
            <a:xfrm>
              <a:off x="1447800" y="1126217"/>
              <a:ext cx="9305801" cy="8664328"/>
              <a:chOff x="1447800" y="1126217"/>
              <a:chExt cx="9305801" cy="8664328"/>
            </a:xfrm>
          </p:grpSpPr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38794" y="1126217"/>
                <a:ext cx="6014807" cy="8202009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47800" y="8114187"/>
                <a:ext cx="2057400" cy="1676358"/>
              </a:xfrm>
              <a:prstGeom prst="rect">
                <a:avLst/>
              </a:prstGeom>
            </p:spPr>
          </p:pic>
          <p:cxnSp>
            <p:nvCxnSpPr>
              <p:cNvPr id="17" name="꺾인 연결선 16"/>
              <p:cNvCxnSpPr/>
              <p:nvPr/>
            </p:nvCxnSpPr>
            <p:spPr>
              <a:xfrm rot="5400000">
                <a:off x="1908810" y="4309110"/>
                <a:ext cx="5707380" cy="2667001"/>
              </a:xfrm>
              <a:prstGeom prst="bentConnector3">
                <a:avLst>
                  <a:gd name="adj1" fmla="val 9999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064100" y="2946239"/>
                <a:ext cx="47763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/>
                  <a:t>YES</a:t>
                </a:r>
                <a:endParaRPr lang="ko-KR" altLang="en-US" sz="1600" dirty="0"/>
              </a:p>
            </p:txBody>
          </p:sp>
        </p:grpSp>
        <p:grpSp>
          <p:nvGrpSpPr>
            <p:cNvPr id="1003" name="그룹 1003"/>
            <p:cNvGrpSpPr/>
            <p:nvPr/>
          </p:nvGrpSpPr>
          <p:grpSpPr>
            <a:xfrm>
              <a:off x="977260" y="1029856"/>
              <a:ext cx="3306356" cy="7000908"/>
              <a:chOff x="977260" y="1029856"/>
              <a:chExt cx="3306356" cy="7000908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7260" y="1029856"/>
                <a:ext cx="3306356" cy="7000908"/>
              </a:xfrm>
              <a:prstGeom prst="rect">
                <a:avLst/>
              </a:prstGeom>
            </p:spPr>
          </p:pic>
        </p:grpSp>
        <p:sp>
          <p:nvSpPr>
            <p:cNvPr id="52" name="오른쪽 화살표 51"/>
            <p:cNvSpPr/>
            <p:nvPr/>
          </p:nvSpPr>
          <p:spPr>
            <a:xfrm rot="5400000">
              <a:off x="2133600" y="2781300"/>
              <a:ext cx="685800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오른쪽 화살표 56"/>
            <p:cNvSpPr/>
            <p:nvPr/>
          </p:nvSpPr>
          <p:spPr>
            <a:xfrm rot="5400000">
              <a:off x="2019300" y="4343400"/>
              <a:ext cx="914400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오른쪽 화살표 57"/>
            <p:cNvSpPr/>
            <p:nvPr/>
          </p:nvSpPr>
          <p:spPr>
            <a:xfrm rot="5400000">
              <a:off x="1616405" y="6363665"/>
              <a:ext cx="1750669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오른쪽 화살표 77"/>
            <p:cNvSpPr/>
            <p:nvPr/>
          </p:nvSpPr>
          <p:spPr>
            <a:xfrm rot="5400000">
              <a:off x="8674227" y="2781300"/>
              <a:ext cx="533400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68" name="그룹 967"/>
            <p:cNvGrpSpPr/>
            <p:nvPr/>
          </p:nvGrpSpPr>
          <p:grpSpPr>
            <a:xfrm>
              <a:off x="9601200" y="2407920"/>
              <a:ext cx="685800" cy="1243246"/>
              <a:chOff x="9601200" y="2407920"/>
              <a:chExt cx="685800" cy="1243246"/>
            </a:xfrm>
          </p:grpSpPr>
          <p:sp>
            <p:nvSpPr>
              <p:cNvPr id="80" name="오른쪽 화살표 79"/>
              <p:cNvSpPr/>
              <p:nvPr/>
            </p:nvSpPr>
            <p:spPr>
              <a:xfrm rot="10800000">
                <a:off x="9601200" y="2407920"/>
                <a:ext cx="685800" cy="381000"/>
              </a:xfrm>
              <a:prstGeom prst="rightArrow">
                <a:avLst/>
              </a:prstGeom>
              <a:solidFill>
                <a:srgbClr val="00B0F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7" name="직사각형 966"/>
              <p:cNvSpPr/>
              <p:nvPr/>
            </p:nvSpPr>
            <p:spPr>
              <a:xfrm>
                <a:off x="10134600" y="2506371"/>
                <a:ext cx="152400" cy="1066800"/>
              </a:xfrm>
              <a:prstGeom prst="rect">
                <a:avLst/>
              </a:prstGeom>
              <a:solidFill>
                <a:srgbClr val="00B0F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9982200" y="3495176"/>
                <a:ext cx="304800" cy="155990"/>
              </a:xfrm>
              <a:prstGeom prst="rect">
                <a:avLst/>
              </a:prstGeom>
              <a:solidFill>
                <a:srgbClr val="00B0F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69" name="그림 96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43629" y="1057275"/>
              <a:ext cx="4136961" cy="8436690"/>
            </a:xfrm>
            <a:prstGeom prst="rect">
              <a:avLst/>
            </a:prstGeom>
          </p:spPr>
        </p:pic>
        <p:sp>
          <p:nvSpPr>
            <p:cNvPr id="87" name="오른쪽 화살표 86"/>
            <p:cNvSpPr/>
            <p:nvPr/>
          </p:nvSpPr>
          <p:spPr>
            <a:xfrm>
              <a:off x="9639300" y="2133600"/>
              <a:ext cx="2019300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오른쪽 화살표 29"/>
            <p:cNvSpPr/>
            <p:nvPr/>
          </p:nvSpPr>
          <p:spPr>
            <a:xfrm rot="5400000">
              <a:off x="12344400" y="2781300"/>
              <a:ext cx="533400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오른쪽 화살표 30"/>
            <p:cNvSpPr/>
            <p:nvPr/>
          </p:nvSpPr>
          <p:spPr>
            <a:xfrm rot="5400000">
              <a:off x="12210017" y="4265405"/>
              <a:ext cx="765590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오른쪽 화살표 31"/>
            <p:cNvSpPr/>
            <p:nvPr/>
          </p:nvSpPr>
          <p:spPr>
            <a:xfrm rot="5400000">
              <a:off x="12163357" y="5742745"/>
              <a:ext cx="858909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오른쪽 화살표 32"/>
            <p:cNvSpPr/>
            <p:nvPr/>
          </p:nvSpPr>
          <p:spPr>
            <a:xfrm rot="5400000">
              <a:off x="12371941" y="6941930"/>
              <a:ext cx="441739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845260" y="4792775"/>
              <a:ext cx="1813340" cy="2889920"/>
              <a:chOff x="9845260" y="4792775"/>
              <a:chExt cx="1813340" cy="2889920"/>
            </a:xfrm>
          </p:grpSpPr>
          <p:sp>
            <p:nvSpPr>
              <p:cNvPr id="34" name="오른쪽 화살표 33"/>
              <p:cNvSpPr/>
              <p:nvPr/>
            </p:nvSpPr>
            <p:spPr>
              <a:xfrm rot="10800000">
                <a:off x="9845260" y="4792775"/>
                <a:ext cx="822739" cy="381000"/>
              </a:xfrm>
              <a:prstGeom prst="rightArrow">
                <a:avLst/>
              </a:prstGeom>
              <a:solidFill>
                <a:srgbClr val="00B0F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34"/>
              <p:cNvSpPr/>
              <p:nvPr/>
            </p:nvSpPr>
            <p:spPr>
              <a:xfrm>
                <a:off x="10655359" y="4886146"/>
                <a:ext cx="196485" cy="2796549"/>
              </a:xfrm>
              <a:prstGeom prst="rect">
                <a:avLst/>
              </a:prstGeom>
              <a:solidFill>
                <a:srgbClr val="00B0F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0662979" y="7505701"/>
                <a:ext cx="995621" cy="176994"/>
              </a:xfrm>
              <a:prstGeom prst="rect">
                <a:avLst/>
              </a:prstGeom>
              <a:solidFill>
                <a:srgbClr val="00B0F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dirty="0"/>
              </a:p>
            </p:txBody>
          </p:sp>
        </p:grpSp>
        <p:sp>
          <p:nvSpPr>
            <p:cNvPr id="38" name="오른쪽 화살표 37"/>
            <p:cNvSpPr/>
            <p:nvPr/>
          </p:nvSpPr>
          <p:spPr>
            <a:xfrm rot="5400000">
              <a:off x="8545187" y="5547863"/>
              <a:ext cx="791479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오른쪽 화살표 38"/>
            <p:cNvSpPr/>
            <p:nvPr/>
          </p:nvSpPr>
          <p:spPr>
            <a:xfrm rot="5400000">
              <a:off x="8644407" y="6790085"/>
              <a:ext cx="593038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오른쪽 화살표 39"/>
            <p:cNvSpPr/>
            <p:nvPr/>
          </p:nvSpPr>
          <p:spPr>
            <a:xfrm rot="5400000">
              <a:off x="8553702" y="7941310"/>
              <a:ext cx="728980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66" name="그룹 965"/>
            <p:cNvGrpSpPr/>
            <p:nvPr/>
          </p:nvGrpSpPr>
          <p:grpSpPr>
            <a:xfrm>
              <a:off x="3428999" y="2240280"/>
              <a:ext cx="1445870" cy="5494021"/>
              <a:chOff x="3428999" y="2240280"/>
              <a:chExt cx="1445870" cy="5494021"/>
            </a:xfrm>
          </p:grpSpPr>
          <p:sp>
            <p:nvSpPr>
              <p:cNvPr id="73" name="오른쪽 화살표 72"/>
              <p:cNvSpPr/>
              <p:nvPr/>
            </p:nvSpPr>
            <p:spPr>
              <a:xfrm>
                <a:off x="4191000" y="2240280"/>
                <a:ext cx="683869" cy="381000"/>
              </a:xfrm>
              <a:prstGeom prst="rightArrow">
                <a:avLst/>
              </a:prstGeom>
              <a:solidFill>
                <a:srgbClr val="00B0F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65" name="직사각형 964"/>
              <p:cNvSpPr/>
              <p:nvPr/>
            </p:nvSpPr>
            <p:spPr>
              <a:xfrm>
                <a:off x="4191000" y="2324100"/>
                <a:ext cx="228600" cy="5410200"/>
              </a:xfrm>
              <a:prstGeom prst="rect">
                <a:avLst/>
              </a:prstGeom>
              <a:solidFill>
                <a:srgbClr val="00B0F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5" name="직사각형 74"/>
              <p:cNvSpPr/>
              <p:nvPr/>
            </p:nvSpPr>
            <p:spPr>
              <a:xfrm flipH="1">
                <a:off x="3428999" y="7505701"/>
                <a:ext cx="990600" cy="228600"/>
              </a:xfrm>
              <a:prstGeom prst="rect">
                <a:avLst/>
              </a:prstGeom>
              <a:solidFill>
                <a:srgbClr val="00B0F0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77" name="오른쪽 화살표 76"/>
            <p:cNvSpPr/>
            <p:nvPr/>
          </p:nvSpPr>
          <p:spPr>
            <a:xfrm>
              <a:off x="7239000" y="2217420"/>
              <a:ext cx="990600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0" name="TextBox 969"/>
            <p:cNvSpPr txBox="1"/>
            <p:nvPr/>
          </p:nvSpPr>
          <p:spPr>
            <a:xfrm>
              <a:off x="9982200" y="1601569"/>
              <a:ext cx="12121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MRP </a:t>
              </a:r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계산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구매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요청</a:t>
              </a:r>
            </a:p>
          </p:txBody>
        </p: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527" y="-143420"/>
            <a:ext cx="16880873" cy="2219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1" y="952500"/>
            <a:ext cx="14401800" cy="746556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458353" y="225171"/>
            <a:ext cx="4822118" cy="665788"/>
            <a:chOff x="458353" y="225171"/>
            <a:chExt cx="4822118" cy="665788"/>
          </a:xfrm>
        </p:grpSpPr>
        <p:grpSp>
          <p:nvGrpSpPr>
            <p:cNvPr id="49" name="그룹 1002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51" name="Object 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50" name="Object 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1612" y="230662"/>
              <a:ext cx="4028859" cy="660297"/>
            </a:xfrm>
            <a:prstGeom prst="rect">
              <a:avLst/>
            </a:prstGeom>
          </p:spPr>
        </p:pic>
      </p:grpSp>
      <p:pic>
        <p:nvPicPr>
          <p:cNvPr id="5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678" y="160146"/>
            <a:ext cx="538041" cy="69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03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07407E-6 L 0.002 -0.5103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" y="-255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35527" y="-143420"/>
            <a:ext cx="16443601" cy="2219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5977" y="1104900"/>
            <a:ext cx="14139823" cy="727899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458353" y="225171"/>
            <a:ext cx="4822118" cy="665788"/>
            <a:chOff x="458353" y="225171"/>
            <a:chExt cx="4822118" cy="665788"/>
          </a:xfrm>
        </p:grpSpPr>
        <p:grpSp>
          <p:nvGrpSpPr>
            <p:cNvPr id="49" name="그룹 1002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51" name="Object 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50" name="Object 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1612" y="230662"/>
              <a:ext cx="4028859" cy="660297"/>
            </a:xfrm>
            <a:prstGeom prst="rect">
              <a:avLst/>
            </a:prstGeom>
          </p:spPr>
        </p:pic>
      </p:grpSp>
      <p:pic>
        <p:nvPicPr>
          <p:cNvPr id="55" name="Object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1678" y="160146"/>
            <a:ext cx="538041" cy="6925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9049" y="1265040"/>
            <a:ext cx="13864892" cy="33450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460947" y="4610099"/>
            <a:ext cx="2057401" cy="1089212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9641548" y="4059330"/>
            <a:ext cx="2895600" cy="1465170"/>
            <a:chOff x="8763000" y="4059330"/>
            <a:chExt cx="2895600" cy="1465170"/>
          </a:xfrm>
        </p:grpSpPr>
        <p:sp>
          <p:nvSpPr>
            <p:cNvPr id="53" name="직사각형 52"/>
            <p:cNvSpPr/>
            <p:nvPr/>
          </p:nvSpPr>
          <p:spPr>
            <a:xfrm>
              <a:off x="8763000" y="4059330"/>
              <a:ext cx="228600" cy="1312770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54" name="오른쪽 화살표 53"/>
            <p:cNvSpPr/>
            <p:nvPr/>
          </p:nvSpPr>
          <p:spPr>
            <a:xfrm>
              <a:off x="8763000" y="5067300"/>
              <a:ext cx="2895600" cy="4572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70148" y="4391680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완제품</a:t>
            </a:r>
            <a:endParaRPr lang="en-US" altLang="ko-KR" sz="1400" dirty="0" smtClean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algn="ctr"/>
            <a:r>
              <a:rPr lang="ko-KR" altLang="en-US" sz="1400" dirty="0" smtClean="0">
                <a:latin typeface="HY그래픽M" panose="02030600000101010101" pitchFamily="18" charset="-127"/>
                <a:ea typeface="HY그래픽M" panose="02030600000101010101" pitchFamily="18" charset="-127"/>
              </a:rPr>
              <a:t>입고</a:t>
            </a:r>
            <a:endParaRPr lang="ko-KR" altLang="en-US" sz="1400"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4335488" y="3043604"/>
            <a:ext cx="9268460" cy="3109016"/>
            <a:chOff x="3456940" y="3043604"/>
            <a:chExt cx="9268460" cy="3109016"/>
          </a:xfrm>
        </p:grpSpPr>
        <p:sp>
          <p:nvSpPr>
            <p:cNvPr id="56" name="직사각형 55"/>
            <p:cNvSpPr/>
            <p:nvPr/>
          </p:nvSpPr>
          <p:spPr>
            <a:xfrm>
              <a:off x="12496800" y="5640730"/>
              <a:ext cx="228600" cy="493370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038600" y="5882769"/>
              <a:ext cx="8686800" cy="269851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4038600" y="3238500"/>
              <a:ext cx="228600" cy="2865360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오른쪽 화살표 60"/>
            <p:cNvSpPr/>
            <p:nvPr/>
          </p:nvSpPr>
          <p:spPr>
            <a:xfrm rot="10800000">
              <a:off x="3456940" y="3043604"/>
              <a:ext cx="810260" cy="381000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2" name="오른쪽 화살표 61"/>
          <p:cNvSpPr/>
          <p:nvPr/>
        </p:nvSpPr>
        <p:spPr>
          <a:xfrm rot="5400000">
            <a:off x="3091289" y="3546240"/>
            <a:ext cx="565570" cy="342949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7847" y="6317558"/>
            <a:ext cx="7547501" cy="3522167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3297874" y="4503660"/>
            <a:ext cx="2609874" cy="4164114"/>
            <a:chOff x="2419326" y="4503660"/>
            <a:chExt cx="2609874" cy="4164114"/>
          </a:xfrm>
        </p:grpSpPr>
        <p:sp>
          <p:nvSpPr>
            <p:cNvPr id="63" name="직사각형 62"/>
            <p:cNvSpPr/>
            <p:nvPr/>
          </p:nvSpPr>
          <p:spPr>
            <a:xfrm>
              <a:off x="2419326" y="4503660"/>
              <a:ext cx="171474" cy="3992640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오른쪽 화살표 63"/>
            <p:cNvSpPr/>
            <p:nvPr/>
          </p:nvSpPr>
          <p:spPr>
            <a:xfrm>
              <a:off x="2419326" y="8324825"/>
              <a:ext cx="2609874" cy="342949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6" name="오른쪽 화살표 65"/>
          <p:cNvSpPr/>
          <p:nvPr/>
        </p:nvSpPr>
        <p:spPr>
          <a:xfrm>
            <a:off x="7737252" y="8267700"/>
            <a:ext cx="989895" cy="342949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오른쪽 화살표 66"/>
          <p:cNvSpPr/>
          <p:nvPr/>
        </p:nvSpPr>
        <p:spPr>
          <a:xfrm rot="5400000">
            <a:off x="13237382" y="2795737"/>
            <a:ext cx="523555" cy="361975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10594399" y="3565070"/>
            <a:ext cx="5250586" cy="4047888"/>
            <a:chOff x="9715851" y="3565070"/>
            <a:chExt cx="5250586" cy="4047888"/>
          </a:xfrm>
        </p:grpSpPr>
        <p:sp>
          <p:nvSpPr>
            <p:cNvPr id="68" name="직사각형 67"/>
            <p:cNvSpPr/>
            <p:nvPr/>
          </p:nvSpPr>
          <p:spPr>
            <a:xfrm>
              <a:off x="13591572" y="3565070"/>
              <a:ext cx="1374865" cy="248132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14653604" y="3565071"/>
              <a:ext cx="284861" cy="3864430"/>
            </a:xfrm>
            <a:prstGeom prst="rect">
              <a:avLst/>
            </a:prstGeom>
            <a:solidFill>
              <a:srgbClr val="00B0F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오른쪽 화살표 70"/>
            <p:cNvSpPr/>
            <p:nvPr/>
          </p:nvSpPr>
          <p:spPr>
            <a:xfrm rot="10800000">
              <a:off x="9715851" y="7232461"/>
              <a:ext cx="5222613" cy="380497"/>
            </a:xfrm>
            <a:prstGeom prst="rightArrow">
              <a:avLst/>
            </a:prstGeom>
            <a:solidFill>
              <a:srgbClr val="00B0F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6" name="오른쪽 화살표 75"/>
          <p:cNvSpPr/>
          <p:nvPr/>
        </p:nvSpPr>
        <p:spPr>
          <a:xfrm rot="5400000">
            <a:off x="9429026" y="7770168"/>
            <a:ext cx="405970" cy="323874"/>
          </a:xfrm>
          <a:prstGeom prst="rightArrow">
            <a:avLst/>
          </a:prstGeom>
          <a:solidFill>
            <a:srgbClr val="00B0F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463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62" grpId="0" animBg="1"/>
      <p:bldP spid="66" grpId="0" animBg="1"/>
      <p:bldP spid="67" grpId="0" animBg="1"/>
      <p:bldP spid="7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9888" y="494633"/>
            <a:ext cx="6829674" cy="21839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7366" y="494633"/>
            <a:ext cx="6823835" cy="2183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612" y="230662"/>
            <a:ext cx="178804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652" y="6819050"/>
            <a:ext cx="15688410" cy="1193585"/>
            <a:chOff x="1298652" y="6819050"/>
            <a:chExt cx="15688410" cy="11935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6819050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3505" y="3796891"/>
            <a:ext cx="15688410" cy="1193585"/>
            <a:chOff x="1333505" y="3796891"/>
            <a:chExt cx="15688410" cy="11935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5" y="3796891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601" y="8334451"/>
            <a:ext cx="15664094" cy="1193585"/>
            <a:chOff x="1371601" y="8334451"/>
            <a:chExt cx="15664094" cy="11935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601" y="8334451"/>
              <a:ext cx="15664094" cy="1193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23540" y="7076337"/>
            <a:ext cx="679010" cy="679010"/>
            <a:chOff x="9023540" y="7076337"/>
            <a:chExt cx="679010" cy="6790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3540" y="7076337"/>
              <a:ext cx="679010" cy="679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58393" y="4078495"/>
            <a:ext cx="679010" cy="679010"/>
            <a:chOff x="9058393" y="4078495"/>
            <a:chExt cx="679010" cy="6790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8393" y="4078495"/>
              <a:ext cx="679010" cy="6790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96489" y="8591739"/>
            <a:ext cx="679010" cy="679010"/>
            <a:chOff x="9096489" y="8591739"/>
            <a:chExt cx="679010" cy="6790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6489" y="8591739"/>
              <a:ext cx="679010" cy="6790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0233" y="2245691"/>
            <a:ext cx="15639778" cy="1193585"/>
            <a:chOff x="1420233" y="2245691"/>
            <a:chExt cx="15639778" cy="11935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233" y="2245691"/>
              <a:ext cx="15639778" cy="1193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96489" y="2502978"/>
            <a:ext cx="679010" cy="679010"/>
            <a:chOff x="9096489" y="2502978"/>
            <a:chExt cx="679010" cy="6790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6489" y="2502978"/>
              <a:ext cx="679010" cy="67901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5863" y="2395559"/>
            <a:ext cx="7480114" cy="11003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81705" y="2180083"/>
            <a:ext cx="8760914" cy="16108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0225" y="7011622"/>
            <a:ext cx="7981333" cy="10559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74895" y="6977317"/>
            <a:ext cx="8380610" cy="10557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797800" y="3722419"/>
            <a:ext cx="10261505" cy="1651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12848" y="3966133"/>
            <a:ext cx="8043181" cy="10991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72641" y="8260459"/>
            <a:ext cx="7243800" cy="15746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2781" y="8179410"/>
            <a:ext cx="8601895" cy="16513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8652" y="5304473"/>
            <a:ext cx="15688410" cy="1193585"/>
            <a:chOff x="1298652" y="5304473"/>
            <a:chExt cx="15688410" cy="11935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5304473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04817" y="5579591"/>
            <a:ext cx="679010" cy="679010"/>
            <a:chOff x="9004817" y="5579591"/>
            <a:chExt cx="679010" cy="6790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4817" y="5579591"/>
              <a:ext cx="679010" cy="67901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15219" y="5492438"/>
            <a:ext cx="7935819" cy="10991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157829" y="5470848"/>
            <a:ext cx="9248124" cy="11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77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9888" y="494633"/>
            <a:ext cx="6829674" cy="21839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7366" y="494633"/>
            <a:ext cx="6823835" cy="2183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612" y="230662"/>
            <a:ext cx="178804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652" y="6819050"/>
            <a:ext cx="15688410" cy="1193585"/>
            <a:chOff x="1298652" y="6819050"/>
            <a:chExt cx="15688410" cy="11935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6819050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3505" y="3796891"/>
            <a:ext cx="15688410" cy="1193585"/>
            <a:chOff x="1333505" y="3796891"/>
            <a:chExt cx="15688410" cy="11935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5" y="3796891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601" y="8334451"/>
            <a:ext cx="15664094" cy="1193585"/>
            <a:chOff x="1371601" y="8334451"/>
            <a:chExt cx="15664094" cy="11935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601" y="8334451"/>
              <a:ext cx="15664094" cy="1193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23540" y="7076337"/>
            <a:ext cx="679010" cy="679010"/>
            <a:chOff x="9023540" y="7076337"/>
            <a:chExt cx="679010" cy="6790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3540" y="7076337"/>
              <a:ext cx="679010" cy="679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58393" y="4078495"/>
            <a:ext cx="679010" cy="679010"/>
            <a:chOff x="9058393" y="4078495"/>
            <a:chExt cx="679010" cy="6790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8393" y="4078495"/>
              <a:ext cx="679010" cy="6790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96489" y="8591739"/>
            <a:ext cx="679010" cy="679010"/>
            <a:chOff x="9096489" y="8591739"/>
            <a:chExt cx="679010" cy="6790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6489" y="8591739"/>
              <a:ext cx="679010" cy="6790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0233" y="2245691"/>
            <a:ext cx="15639778" cy="1193585"/>
            <a:chOff x="1420233" y="2245691"/>
            <a:chExt cx="15639778" cy="11935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233" y="2245691"/>
              <a:ext cx="15639778" cy="1193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96489" y="2502978"/>
            <a:ext cx="679010" cy="679010"/>
            <a:chOff x="9096489" y="2502978"/>
            <a:chExt cx="679010" cy="6790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96489" y="2502978"/>
              <a:ext cx="679010" cy="67901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5863" y="2395559"/>
            <a:ext cx="7480114" cy="11003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1705" y="2180083"/>
            <a:ext cx="8760914" cy="16108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0225" y="7011622"/>
            <a:ext cx="7981333" cy="10559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4895" y="6977317"/>
            <a:ext cx="8380610" cy="10557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797800" y="3722419"/>
            <a:ext cx="10261505" cy="1651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12848" y="3966133"/>
            <a:ext cx="8043181" cy="10991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72641" y="8260459"/>
            <a:ext cx="7243800" cy="15746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2781" y="8179410"/>
            <a:ext cx="8601895" cy="16513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8652" y="5304473"/>
            <a:ext cx="15688410" cy="1193585"/>
            <a:chOff x="1298652" y="5304473"/>
            <a:chExt cx="15688410" cy="11935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5304473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04817" y="5579591"/>
            <a:ext cx="679010" cy="679010"/>
            <a:chOff x="9004817" y="5579591"/>
            <a:chExt cx="679010" cy="6790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4817" y="5579591"/>
              <a:ext cx="679010" cy="67901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15219" y="5492438"/>
            <a:ext cx="7935819" cy="10991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57829" y="5470848"/>
            <a:ext cx="9248124" cy="11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22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57" y="1807037"/>
            <a:ext cx="14753280" cy="692564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8264" y="994969"/>
            <a:ext cx="8641991" cy="10664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300158" y="1034175"/>
            <a:ext cx="10619996" cy="1034196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612923" y="8762733"/>
            <a:ext cx="11137554" cy="1028967"/>
            <a:chOff x="3612923" y="8556191"/>
            <a:chExt cx="11137554" cy="102896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612923" y="8556191"/>
              <a:ext cx="11137554" cy="970861"/>
              <a:chOff x="3612923" y="8556191"/>
              <a:chExt cx="11137554" cy="97086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612923" y="8556191"/>
                <a:ext cx="11137554" cy="970861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42548" y="8628488"/>
              <a:ext cx="10357328" cy="956670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4468674" y="8762800"/>
              <a:ext cx="377989" cy="377989"/>
              <a:chOff x="4468674" y="8762800"/>
              <a:chExt cx="377989" cy="37798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468674" y="8762800"/>
                <a:ext cx="377989" cy="377989"/>
              </a:xfrm>
              <a:prstGeom prst="rect">
                <a:avLst/>
              </a:prstGeom>
            </p:spPr>
          </p:pic>
        </p:grpSp>
      </p:grpSp>
      <p:grpSp>
        <p:nvGrpSpPr>
          <p:cNvPr id="29" name="그룹 28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31" name="Object 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32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36" name="Object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34" name="Object 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57704" y="3628977"/>
            <a:ext cx="2716575" cy="40850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5452" y="4593219"/>
            <a:ext cx="14170011" cy="26803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5452" y="7112854"/>
            <a:ext cx="7805619" cy="65559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53162" y="3907033"/>
            <a:ext cx="10963275" cy="433387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28346" y="1903860"/>
            <a:ext cx="1776750" cy="5168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2" name="그룹 1"/>
          <p:cNvGrpSpPr/>
          <p:nvPr/>
        </p:nvGrpSpPr>
        <p:grpSpPr>
          <a:xfrm>
            <a:off x="9046921" y="5501584"/>
            <a:ext cx="5639184" cy="952509"/>
            <a:chOff x="12210838" y="4776848"/>
            <a:chExt cx="5639184" cy="95250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210838" y="4800000"/>
              <a:ext cx="5639184" cy="780952"/>
              <a:chOff x="12210838" y="4800000"/>
              <a:chExt cx="5639184" cy="780952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210838" y="4800000"/>
                <a:ext cx="5639184" cy="780952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620362" y="4971246"/>
              <a:ext cx="377989" cy="377989"/>
              <a:chOff x="12620362" y="4971246"/>
              <a:chExt cx="377989" cy="37798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620362" y="4971246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07276" y="4776848"/>
              <a:ext cx="4455994" cy="952509"/>
            </a:xfrm>
            <a:prstGeom prst="rect">
              <a:avLst/>
            </a:prstGeom>
          </p:spPr>
        </p:pic>
      </p:grpSp>
      <p:sp>
        <p:nvSpPr>
          <p:cNvPr id="19" name="직사각형 18"/>
          <p:cNvSpPr/>
          <p:nvPr/>
        </p:nvSpPr>
        <p:spPr>
          <a:xfrm>
            <a:off x="6400800" y="5143500"/>
            <a:ext cx="10668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1600" y="5101604"/>
            <a:ext cx="12644306" cy="30185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76400" y="2492350"/>
            <a:ext cx="14384261" cy="99201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63598" y="1888601"/>
            <a:ext cx="1577864" cy="551487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45" name="그룹 1001"/>
          <p:cNvGrpSpPr/>
          <p:nvPr/>
        </p:nvGrpSpPr>
        <p:grpSpPr>
          <a:xfrm>
            <a:off x="-762000" y="1047508"/>
            <a:ext cx="17292902" cy="833013"/>
            <a:chOff x="-717143" y="1047508"/>
            <a:chExt cx="17292902" cy="833013"/>
          </a:xfrm>
        </p:grpSpPr>
        <p:pic>
          <p:nvPicPr>
            <p:cNvPr id="46" name="Object 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2237" y="947832"/>
              <a:ext cx="4927859" cy="1132116"/>
            </a:xfrm>
            <a:prstGeom prst="rect">
              <a:avLst/>
            </a:prstGeom>
          </p:spPr>
        </p:pic>
        <p:grpSp>
          <p:nvGrpSpPr>
            <p:cNvPr id="47" name="그룹 1002"/>
            <p:cNvGrpSpPr/>
            <p:nvPr/>
          </p:nvGrpSpPr>
          <p:grpSpPr>
            <a:xfrm>
              <a:off x="4162440" y="1047508"/>
              <a:ext cx="12064110" cy="831936"/>
              <a:chOff x="4162440" y="1047508"/>
              <a:chExt cx="12064110" cy="831936"/>
            </a:xfrm>
          </p:grpSpPr>
          <p:pic>
            <p:nvPicPr>
              <p:cNvPr id="52" name="Object 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162440" y="1047508"/>
                <a:ext cx="12064110" cy="831936"/>
              </a:xfrm>
              <a:prstGeom prst="rect">
                <a:avLst/>
              </a:prstGeom>
            </p:spPr>
          </p:pic>
        </p:grpSp>
        <p:pic>
          <p:nvPicPr>
            <p:cNvPr id="48" name="Object 6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5335101" y="1010340"/>
              <a:ext cx="11582943" cy="1052810"/>
            </a:xfrm>
            <a:prstGeom prst="rect">
              <a:avLst/>
            </a:prstGeom>
          </p:spPr>
        </p:pic>
        <p:grpSp>
          <p:nvGrpSpPr>
            <p:cNvPr id="49" name="그룹 1003"/>
            <p:cNvGrpSpPr/>
            <p:nvPr/>
          </p:nvGrpSpPr>
          <p:grpSpPr>
            <a:xfrm>
              <a:off x="9524" y="1048585"/>
              <a:ext cx="7351638" cy="831936"/>
              <a:chOff x="9524" y="1048585"/>
              <a:chExt cx="7351638" cy="831936"/>
            </a:xfrm>
          </p:grpSpPr>
          <p:pic>
            <p:nvPicPr>
              <p:cNvPr id="51" name="Object 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9524" y="1048585"/>
                <a:ext cx="7351638" cy="831936"/>
              </a:xfrm>
              <a:prstGeom prst="rect">
                <a:avLst/>
              </a:prstGeom>
            </p:spPr>
          </p:pic>
        </p:grpSp>
        <p:pic>
          <p:nvPicPr>
            <p:cNvPr id="50" name="Object 1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1974762" y="1005848"/>
              <a:ext cx="10042048" cy="10361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9888" y="494633"/>
            <a:ext cx="6829674" cy="21839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7366" y="494633"/>
            <a:ext cx="6823835" cy="2183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612" y="230662"/>
            <a:ext cx="178804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652" y="6819050"/>
            <a:ext cx="15688410" cy="1193585"/>
            <a:chOff x="1298652" y="6819050"/>
            <a:chExt cx="15688410" cy="11935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6819050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3505" y="3796891"/>
            <a:ext cx="15688410" cy="1193585"/>
            <a:chOff x="1333505" y="3796891"/>
            <a:chExt cx="15688410" cy="11935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3505" y="3796891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601" y="8334451"/>
            <a:ext cx="15664094" cy="1193585"/>
            <a:chOff x="1371601" y="8334451"/>
            <a:chExt cx="15664094" cy="11935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1601" y="8334451"/>
              <a:ext cx="15664094" cy="1193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23540" y="7076337"/>
            <a:ext cx="679010" cy="679010"/>
            <a:chOff x="9023540" y="7076337"/>
            <a:chExt cx="679010" cy="6790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3540" y="7076337"/>
              <a:ext cx="679010" cy="679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58393" y="4078495"/>
            <a:ext cx="679010" cy="679010"/>
            <a:chOff x="9058393" y="4078495"/>
            <a:chExt cx="679010" cy="6790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8393" y="4078495"/>
              <a:ext cx="679010" cy="6790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96489" y="8591739"/>
            <a:ext cx="679010" cy="679010"/>
            <a:chOff x="9096489" y="8591739"/>
            <a:chExt cx="679010" cy="6790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6489" y="8591739"/>
              <a:ext cx="679010" cy="6790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0233" y="2245691"/>
            <a:ext cx="15639778" cy="1193585"/>
            <a:chOff x="1420233" y="2245691"/>
            <a:chExt cx="15639778" cy="11935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0233" y="2245691"/>
              <a:ext cx="15639778" cy="1193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96489" y="2502978"/>
            <a:ext cx="679010" cy="679010"/>
            <a:chOff x="9096489" y="2502978"/>
            <a:chExt cx="679010" cy="6790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6489" y="2502978"/>
              <a:ext cx="679010" cy="67901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5863" y="2395559"/>
            <a:ext cx="7480114" cy="11003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81705" y="2180083"/>
            <a:ext cx="8760914" cy="16108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0225" y="7011622"/>
            <a:ext cx="7981333" cy="10559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4895" y="6977317"/>
            <a:ext cx="8380610" cy="10557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797800" y="3722419"/>
            <a:ext cx="10261505" cy="1651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12848" y="3966133"/>
            <a:ext cx="8043181" cy="10991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72641" y="8260459"/>
            <a:ext cx="7243800" cy="15746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2781" y="8179410"/>
            <a:ext cx="8601895" cy="16513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8652" y="5304473"/>
            <a:ext cx="15688410" cy="1193585"/>
            <a:chOff x="1298652" y="5304473"/>
            <a:chExt cx="15688410" cy="11935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5304473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04817" y="5579591"/>
            <a:ext cx="679010" cy="679010"/>
            <a:chOff x="9004817" y="5579591"/>
            <a:chExt cx="679010" cy="6790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04817" y="5579591"/>
              <a:ext cx="679010" cy="67901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15219" y="5492438"/>
            <a:ext cx="7935819" cy="10991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57829" y="5470848"/>
            <a:ext cx="9248124" cy="11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77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430929"/>
            <a:ext cx="18364095" cy="6794715"/>
            <a:chOff x="0" y="5430929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430929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697328" y="384518"/>
            <a:ext cx="2132547" cy="935285"/>
            <a:chOff x="15697328" y="384518"/>
            <a:chExt cx="2132547" cy="9352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97328" y="384518"/>
              <a:ext cx="2132547" cy="9352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30226" y="998795"/>
            <a:ext cx="2770734" cy="261180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50920" y="1879035"/>
            <a:ext cx="2944853" cy="9369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230235" y="2647085"/>
            <a:ext cx="2445720" cy="257261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9232" y="5425790"/>
            <a:ext cx="4450024" cy="9369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56390" y="6896100"/>
            <a:ext cx="3658691" cy="9369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356047" y="7711699"/>
            <a:ext cx="2675882" cy="136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64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91493" y="1896067"/>
            <a:ext cx="10348113" cy="5790125"/>
            <a:chOff x="458353" y="1993480"/>
            <a:chExt cx="9912756" cy="55974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353" y="1993480"/>
              <a:ext cx="9912756" cy="55974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01151" y="3516093"/>
            <a:ext cx="7239000" cy="3962401"/>
            <a:chOff x="7268924" y="4311877"/>
            <a:chExt cx="6071800" cy="30769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 cstate="print"/>
            <a:srcRect l="659" t="2509" r="954" b="1938"/>
            <a:stretch/>
          </p:blipFill>
          <p:spPr>
            <a:xfrm>
              <a:off x="7268924" y="4311877"/>
              <a:ext cx="6071800" cy="307697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05" name="그룹 1005"/>
          <p:cNvGrpSpPr/>
          <p:nvPr/>
        </p:nvGrpSpPr>
        <p:grpSpPr>
          <a:xfrm>
            <a:off x="511678" y="4183076"/>
            <a:ext cx="9724482" cy="174104"/>
            <a:chOff x="575028" y="4116015"/>
            <a:chExt cx="5783160" cy="1150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 cstate="print"/>
            <a:srcRect t="81408" r="128"/>
            <a:stretch/>
          </p:blipFill>
          <p:spPr>
            <a:xfrm>
              <a:off x="575028" y="4116015"/>
              <a:ext cx="5783160" cy="11507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06" name="그룹 1006"/>
          <p:cNvGrpSpPr/>
          <p:nvPr/>
        </p:nvGrpSpPr>
        <p:grpSpPr>
          <a:xfrm>
            <a:off x="717806" y="6326608"/>
            <a:ext cx="9004345" cy="1087517"/>
            <a:chOff x="546887" y="6055025"/>
            <a:chExt cx="4633441" cy="5738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8" cstate="print"/>
            <a:srcRect t="43544"/>
            <a:stretch/>
          </p:blipFill>
          <p:spPr>
            <a:xfrm>
              <a:off x="546887" y="6055025"/>
              <a:ext cx="4633441" cy="573848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07" name="그룹 1007"/>
          <p:cNvGrpSpPr/>
          <p:nvPr/>
        </p:nvGrpSpPr>
        <p:grpSpPr>
          <a:xfrm>
            <a:off x="9109686" y="2168313"/>
            <a:ext cx="6686957" cy="5368519"/>
            <a:chOff x="9700042" y="2066226"/>
            <a:chExt cx="6171429" cy="48318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0042" y="2066226"/>
              <a:ext cx="6171429" cy="483183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08" name="그룹 1008"/>
          <p:cNvGrpSpPr/>
          <p:nvPr/>
        </p:nvGrpSpPr>
        <p:grpSpPr>
          <a:xfrm>
            <a:off x="2519944" y="2149290"/>
            <a:ext cx="6425568" cy="5329203"/>
            <a:chOff x="13340323" y="5395870"/>
            <a:chExt cx="4500176" cy="30043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40323" y="5395870"/>
              <a:ext cx="4500176" cy="300437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2" name="그룹 1"/>
          <p:cNvGrpSpPr/>
          <p:nvPr/>
        </p:nvGrpSpPr>
        <p:grpSpPr>
          <a:xfrm>
            <a:off x="4110450" y="7802342"/>
            <a:ext cx="9910201" cy="1901640"/>
            <a:chOff x="4110450" y="7802342"/>
            <a:chExt cx="9910201" cy="19016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110450" y="7802342"/>
              <a:ext cx="9910201" cy="1844708"/>
              <a:chOff x="4110450" y="7802342"/>
              <a:chExt cx="9910201" cy="184470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10450" y="7802342"/>
                <a:ext cx="9910201" cy="184470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49355" y="8747312"/>
              <a:ext cx="8002747" cy="95667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550490" y="8935050"/>
              <a:ext cx="377989" cy="377989"/>
              <a:chOff x="4550490" y="8935050"/>
              <a:chExt cx="377989" cy="37798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550490" y="8935050"/>
                <a:ext cx="377989" cy="3779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561918" y="8224247"/>
              <a:ext cx="377989" cy="377989"/>
              <a:chOff x="4561918" y="8224247"/>
              <a:chExt cx="377989" cy="37798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561918" y="8224247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43808" y="8051739"/>
              <a:ext cx="8362385" cy="91857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9972" y="3004434"/>
            <a:ext cx="2659428" cy="31026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6383000" y="7200900"/>
            <a:ext cx="990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50" name="Object 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51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53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52" name="Object 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grpSp>
        <p:nvGrpSpPr>
          <p:cNvPr id="43" name="그룹 1004"/>
          <p:cNvGrpSpPr/>
          <p:nvPr/>
        </p:nvGrpSpPr>
        <p:grpSpPr>
          <a:xfrm>
            <a:off x="-381000" y="866443"/>
            <a:ext cx="15768433" cy="833013"/>
            <a:chOff x="-371429" y="2651244"/>
            <a:chExt cx="15768433" cy="833013"/>
          </a:xfrm>
        </p:grpSpPr>
        <p:pic>
          <p:nvPicPr>
            <p:cNvPr id="44" name="Object 1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149" y="2561263"/>
              <a:ext cx="4928574" cy="1122421"/>
            </a:xfrm>
            <a:prstGeom prst="rect">
              <a:avLst/>
            </a:prstGeom>
          </p:spPr>
        </p:pic>
        <p:grpSp>
          <p:nvGrpSpPr>
            <p:cNvPr id="45" name="그룹 1005"/>
            <p:cNvGrpSpPr/>
            <p:nvPr/>
          </p:nvGrpSpPr>
          <p:grpSpPr>
            <a:xfrm>
              <a:off x="4139352" y="2651244"/>
              <a:ext cx="10392249" cy="831936"/>
              <a:chOff x="4139352" y="2651244"/>
              <a:chExt cx="10392249" cy="831936"/>
            </a:xfrm>
          </p:grpSpPr>
          <p:pic>
            <p:nvPicPr>
              <p:cNvPr id="55" name="Object 1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139352" y="2651244"/>
                <a:ext cx="10392249" cy="831936"/>
              </a:xfrm>
              <a:prstGeom prst="rect">
                <a:avLst/>
              </a:prstGeom>
            </p:spPr>
          </p:pic>
        </p:grpSp>
        <p:pic>
          <p:nvPicPr>
            <p:cNvPr id="46" name="Object 1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83702" y="2604550"/>
              <a:ext cx="10555562" cy="1052810"/>
            </a:xfrm>
            <a:prstGeom prst="rect">
              <a:avLst/>
            </a:prstGeom>
          </p:spPr>
        </p:pic>
        <p:grpSp>
          <p:nvGrpSpPr>
            <p:cNvPr id="47" name="그룹 1006"/>
            <p:cNvGrpSpPr/>
            <p:nvPr/>
          </p:nvGrpSpPr>
          <p:grpSpPr>
            <a:xfrm>
              <a:off x="-23088" y="2652321"/>
              <a:ext cx="7974602" cy="831936"/>
              <a:chOff x="-23088" y="2652321"/>
              <a:chExt cx="7974602" cy="831936"/>
            </a:xfrm>
          </p:grpSpPr>
          <p:pic>
            <p:nvPicPr>
              <p:cNvPr id="54" name="Object 19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-23088" y="2652321"/>
                <a:ext cx="7974602" cy="831936"/>
              </a:xfrm>
              <a:prstGeom prst="rect">
                <a:avLst/>
              </a:prstGeom>
            </p:spPr>
          </p:pic>
        </p:grpSp>
        <p:pic>
          <p:nvPicPr>
            <p:cNvPr id="48" name="Object 2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1315864" y="2597431"/>
              <a:ext cx="9787931" cy="1038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45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57400" y="1944816"/>
            <a:ext cx="13959705" cy="6332041"/>
            <a:chOff x="868207" y="2223519"/>
            <a:chExt cx="10335432" cy="58361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207" y="2223519"/>
              <a:ext cx="10335432" cy="5836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09800" y="4238142"/>
            <a:ext cx="7954027" cy="413477"/>
            <a:chOff x="981488" y="4371241"/>
            <a:chExt cx="6856744" cy="2904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5" cstate="print"/>
            <a:srcRect t="60377"/>
            <a:stretch/>
          </p:blipFill>
          <p:spPr>
            <a:xfrm>
              <a:off x="981488" y="4371241"/>
              <a:ext cx="6856744" cy="2904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9273" y="6706854"/>
            <a:ext cx="9496426" cy="1254800"/>
            <a:chOff x="987028" y="6542156"/>
            <a:chExt cx="5486561" cy="6637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6" cstate="print"/>
            <a:srcRect t="44851"/>
            <a:stretch/>
          </p:blipFill>
          <p:spPr>
            <a:xfrm>
              <a:off x="987028" y="6542156"/>
              <a:ext cx="5486561" cy="66377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10" name="그룹 1010"/>
          <p:cNvGrpSpPr/>
          <p:nvPr/>
        </p:nvGrpSpPr>
        <p:grpSpPr>
          <a:xfrm>
            <a:off x="10515600" y="3454691"/>
            <a:ext cx="7214915" cy="3687751"/>
            <a:chOff x="9053737" y="4158441"/>
            <a:chExt cx="7214915" cy="36877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737" y="4158441"/>
              <a:ext cx="7214915" cy="368775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13" name="그룹 1013"/>
          <p:cNvGrpSpPr/>
          <p:nvPr/>
        </p:nvGrpSpPr>
        <p:grpSpPr>
          <a:xfrm>
            <a:off x="780698" y="4777174"/>
            <a:ext cx="9525001" cy="152384"/>
            <a:chOff x="517559" y="4641990"/>
            <a:chExt cx="7777423" cy="12160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8" cstate="print"/>
            <a:srcRect l="748" t="78825" r="841" b="7736"/>
            <a:stretch/>
          </p:blipFill>
          <p:spPr>
            <a:xfrm>
              <a:off x="517559" y="4641990"/>
              <a:ext cx="7777423" cy="12160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3800" y="3678209"/>
            <a:ext cx="2606266" cy="43437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6421892" y="6819900"/>
            <a:ext cx="1027908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4114800" y="8249175"/>
            <a:ext cx="10439400" cy="1489775"/>
            <a:chOff x="2464403" y="6968431"/>
            <a:chExt cx="13120476" cy="1979332"/>
          </a:xfrm>
        </p:grpSpPr>
        <p:grpSp>
          <p:nvGrpSpPr>
            <p:cNvPr id="43" name="그룹 1004"/>
            <p:cNvGrpSpPr/>
            <p:nvPr/>
          </p:nvGrpSpPr>
          <p:grpSpPr>
            <a:xfrm>
              <a:off x="2464403" y="6968431"/>
              <a:ext cx="13026659" cy="1979332"/>
              <a:chOff x="2464403" y="6968431"/>
              <a:chExt cx="13026659" cy="1979332"/>
            </a:xfrm>
          </p:grpSpPr>
          <p:pic>
            <p:nvPicPr>
              <p:cNvPr id="52" name="Object 1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64403" y="6968431"/>
                <a:ext cx="13026659" cy="1979332"/>
              </a:xfrm>
              <a:prstGeom prst="rect">
                <a:avLst/>
              </a:prstGeom>
            </p:spPr>
          </p:pic>
        </p:grpSp>
        <p:pic>
          <p:nvPicPr>
            <p:cNvPr id="44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0142" y="7984578"/>
              <a:ext cx="12134737" cy="952509"/>
            </a:xfrm>
            <a:prstGeom prst="rect">
              <a:avLst/>
            </a:prstGeom>
          </p:spPr>
        </p:pic>
        <p:grpSp>
          <p:nvGrpSpPr>
            <p:cNvPr id="46" name="그룹 1005"/>
            <p:cNvGrpSpPr/>
            <p:nvPr/>
          </p:nvGrpSpPr>
          <p:grpSpPr>
            <a:xfrm>
              <a:off x="2849694" y="7397244"/>
              <a:ext cx="377989" cy="377989"/>
              <a:chOff x="2849694" y="7397244"/>
              <a:chExt cx="377989" cy="377989"/>
            </a:xfrm>
          </p:grpSpPr>
          <p:pic>
            <p:nvPicPr>
              <p:cNvPr id="51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49694" y="7397244"/>
                <a:ext cx="377989" cy="377989"/>
              </a:xfrm>
              <a:prstGeom prst="rect">
                <a:avLst/>
              </a:prstGeom>
            </p:spPr>
          </p:pic>
        </p:grpSp>
        <p:grpSp>
          <p:nvGrpSpPr>
            <p:cNvPr id="48" name="그룹 1006"/>
            <p:cNvGrpSpPr/>
            <p:nvPr/>
          </p:nvGrpSpPr>
          <p:grpSpPr>
            <a:xfrm>
              <a:off x="2849694" y="8226160"/>
              <a:ext cx="377989" cy="377989"/>
              <a:chOff x="2849694" y="8226160"/>
              <a:chExt cx="377989" cy="377989"/>
            </a:xfrm>
          </p:grpSpPr>
          <p:pic>
            <p:nvPicPr>
              <p:cNvPr id="50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49694" y="8226160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49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82660" y="7250684"/>
              <a:ext cx="7472880" cy="952509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54" name="Object 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55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57" name="Object 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56" name="Object 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pic>
        <p:nvPicPr>
          <p:cNvPr id="37" name="image34.png" title="이미지"/>
          <p:cNvPicPr preferRelativeResize="0"/>
          <p:nvPr/>
        </p:nvPicPr>
        <p:blipFill>
          <a:blip r:embed="rId17" cstate="print"/>
          <a:stretch>
            <a:fillRect/>
          </a:stretch>
        </p:blipFill>
        <p:spPr>
          <a:xfrm>
            <a:off x="467903" y="2500312"/>
            <a:ext cx="8218897" cy="4829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39" name="image36.png" title="이미지"/>
          <p:cNvPicPr preferRelativeResize="0"/>
          <p:nvPr/>
        </p:nvPicPr>
        <p:blipFill>
          <a:blip r:embed="rId18" cstate="print"/>
          <a:stretch>
            <a:fillRect/>
          </a:stretch>
        </p:blipFill>
        <p:spPr>
          <a:xfrm>
            <a:off x="9070730" y="2499356"/>
            <a:ext cx="8669857" cy="4830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grpSp>
        <p:nvGrpSpPr>
          <p:cNvPr id="42" name="그룹 1004"/>
          <p:cNvGrpSpPr/>
          <p:nvPr/>
        </p:nvGrpSpPr>
        <p:grpSpPr>
          <a:xfrm>
            <a:off x="-381000" y="866443"/>
            <a:ext cx="15768433" cy="833013"/>
            <a:chOff x="-371429" y="2651244"/>
            <a:chExt cx="15768433" cy="833013"/>
          </a:xfrm>
        </p:grpSpPr>
        <p:pic>
          <p:nvPicPr>
            <p:cNvPr id="47" name="Object 1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149" y="2561263"/>
              <a:ext cx="4928574" cy="1122421"/>
            </a:xfrm>
            <a:prstGeom prst="rect">
              <a:avLst/>
            </a:prstGeom>
          </p:spPr>
        </p:pic>
        <p:grpSp>
          <p:nvGrpSpPr>
            <p:cNvPr id="66" name="그룹 1005"/>
            <p:cNvGrpSpPr/>
            <p:nvPr/>
          </p:nvGrpSpPr>
          <p:grpSpPr>
            <a:xfrm>
              <a:off x="4139352" y="2651244"/>
              <a:ext cx="10392249" cy="831936"/>
              <a:chOff x="4139352" y="2651244"/>
              <a:chExt cx="10392249" cy="831936"/>
            </a:xfrm>
          </p:grpSpPr>
          <p:pic>
            <p:nvPicPr>
              <p:cNvPr id="71" name="Object 15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139352" y="2651244"/>
                <a:ext cx="10392249" cy="831936"/>
              </a:xfrm>
              <a:prstGeom prst="rect">
                <a:avLst/>
              </a:prstGeom>
            </p:spPr>
          </p:pic>
        </p:grpSp>
        <p:pic>
          <p:nvPicPr>
            <p:cNvPr id="67" name="Object 1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183702" y="2604550"/>
              <a:ext cx="10555562" cy="1052810"/>
            </a:xfrm>
            <a:prstGeom prst="rect">
              <a:avLst/>
            </a:prstGeom>
          </p:spPr>
        </p:pic>
        <p:grpSp>
          <p:nvGrpSpPr>
            <p:cNvPr id="68" name="그룹 1006"/>
            <p:cNvGrpSpPr/>
            <p:nvPr/>
          </p:nvGrpSpPr>
          <p:grpSpPr>
            <a:xfrm>
              <a:off x="-23088" y="2652321"/>
              <a:ext cx="7974602" cy="831936"/>
              <a:chOff x="-23088" y="2652321"/>
              <a:chExt cx="7974602" cy="831936"/>
            </a:xfrm>
          </p:grpSpPr>
          <p:pic>
            <p:nvPicPr>
              <p:cNvPr id="70" name="Object 19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-23088" y="2652321"/>
                <a:ext cx="7974602" cy="831936"/>
              </a:xfrm>
              <a:prstGeom prst="rect">
                <a:avLst/>
              </a:prstGeom>
            </p:spPr>
          </p:pic>
        </p:grpSp>
        <p:pic>
          <p:nvPicPr>
            <p:cNvPr id="69" name="Object 2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-1315864" y="2597431"/>
              <a:ext cx="9787931" cy="1038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861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9888" y="494633"/>
            <a:ext cx="6829674" cy="21839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7366" y="494633"/>
            <a:ext cx="6823835" cy="2183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612" y="230662"/>
            <a:ext cx="178804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652" y="6819050"/>
            <a:ext cx="15688410" cy="1193585"/>
            <a:chOff x="1298652" y="6819050"/>
            <a:chExt cx="15688410" cy="11935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6819050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3505" y="3796891"/>
            <a:ext cx="15688410" cy="1193585"/>
            <a:chOff x="1333505" y="3796891"/>
            <a:chExt cx="15688410" cy="11935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5" y="3796891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601" y="8334451"/>
            <a:ext cx="15664094" cy="1193585"/>
            <a:chOff x="1371601" y="8334451"/>
            <a:chExt cx="15664094" cy="11935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601" y="8334451"/>
              <a:ext cx="15664094" cy="1193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23540" y="7076337"/>
            <a:ext cx="679010" cy="679010"/>
            <a:chOff x="9023540" y="7076337"/>
            <a:chExt cx="679010" cy="6790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3540" y="7076337"/>
              <a:ext cx="679010" cy="679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58393" y="4078495"/>
            <a:ext cx="679010" cy="679010"/>
            <a:chOff x="9058393" y="4078495"/>
            <a:chExt cx="679010" cy="6790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8393" y="4078495"/>
              <a:ext cx="679010" cy="6790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96489" y="8591739"/>
            <a:ext cx="679010" cy="679010"/>
            <a:chOff x="9096489" y="8591739"/>
            <a:chExt cx="679010" cy="6790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6489" y="8591739"/>
              <a:ext cx="679010" cy="6790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0233" y="2245691"/>
            <a:ext cx="15639778" cy="1193585"/>
            <a:chOff x="1420233" y="2245691"/>
            <a:chExt cx="15639778" cy="11935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233" y="2245691"/>
              <a:ext cx="15639778" cy="1193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96489" y="2502978"/>
            <a:ext cx="679010" cy="679010"/>
            <a:chOff x="9096489" y="2502978"/>
            <a:chExt cx="679010" cy="6790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6489" y="2502978"/>
              <a:ext cx="679010" cy="67901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5863" y="2395559"/>
            <a:ext cx="7480114" cy="11003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81705" y="2180083"/>
            <a:ext cx="8760914" cy="16108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0225" y="7011622"/>
            <a:ext cx="7981333" cy="10559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74895" y="6977317"/>
            <a:ext cx="8380610" cy="10557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797800" y="3722419"/>
            <a:ext cx="10261505" cy="1651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12848" y="3966133"/>
            <a:ext cx="8043181" cy="10991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72641" y="8260459"/>
            <a:ext cx="7243800" cy="15746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2781" y="8179410"/>
            <a:ext cx="8601895" cy="16513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8652" y="5304473"/>
            <a:ext cx="15688410" cy="1193585"/>
            <a:chOff x="1298652" y="5304473"/>
            <a:chExt cx="15688410" cy="11935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98652" y="5304473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04817" y="5579591"/>
            <a:ext cx="679010" cy="679010"/>
            <a:chOff x="9004817" y="5579591"/>
            <a:chExt cx="679010" cy="6790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04817" y="5579591"/>
              <a:ext cx="679010" cy="67901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15219" y="5492438"/>
            <a:ext cx="7935819" cy="10991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57829" y="5470848"/>
            <a:ext cx="9248124" cy="11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27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3918" y="1015003"/>
            <a:ext cx="3441179" cy="103869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51339" y="2008209"/>
            <a:ext cx="12801600" cy="6183291"/>
            <a:chOff x="458353" y="2262624"/>
            <a:chExt cx="14403054" cy="70786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6" cstate="print"/>
            <a:srcRect b="1963"/>
            <a:stretch/>
          </p:blipFill>
          <p:spPr>
            <a:xfrm>
              <a:off x="458353" y="2262624"/>
              <a:ext cx="14403054" cy="70786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375778" y="3358867"/>
            <a:ext cx="13326287" cy="496203"/>
            <a:chOff x="3827605" y="4968693"/>
            <a:chExt cx="11783356" cy="475779"/>
          </a:xfrm>
        </p:grpSpPr>
        <p:pic>
          <p:nvPicPr>
            <p:cNvPr id="22" name="Object 21"/>
            <p:cNvPicPr preferRelativeResize="0">
              <a:picLocks/>
            </p:cNvPicPr>
            <p:nvPr/>
          </p:nvPicPr>
          <p:blipFill rotWithShape="1">
            <a:blip r:embed="rId7" cstate="print"/>
            <a:srcRect t="52557"/>
            <a:stretch/>
          </p:blipFill>
          <p:spPr>
            <a:xfrm>
              <a:off x="3827605" y="4968693"/>
              <a:ext cx="11783356" cy="47577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07" name="그룹 1007"/>
          <p:cNvGrpSpPr/>
          <p:nvPr/>
        </p:nvGrpSpPr>
        <p:grpSpPr>
          <a:xfrm>
            <a:off x="2372125" y="5132781"/>
            <a:ext cx="13401275" cy="471928"/>
            <a:chOff x="2541392" y="5605061"/>
            <a:chExt cx="11289607" cy="41844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8" cstate="print"/>
            <a:srcRect t="40272" r="3828" b="30262"/>
            <a:stretch/>
          </p:blipFill>
          <p:spPr>
            <a:xfrm>
              <a:off x="2541392" y="5605061"/>
              <a:ext cx="11289607" cy="418447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7" name="그룹 6"/>
          <p:cNvGrpSpPr/>
          <p:nvPr/>
        </p:nvGrpSpPr>
        <p:grpSpPr>
          <a:xfrm>
            <a:off x="5333999" y="8407227"/>
            <a:ext cx="7636281" cy="1493985"/>
            <a:chOff x="5333999" y="8407227"/>
            <a:chExt cx="7636281" cy="149398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333999" y="8407227"/>
              <a:ext cx="7636281" cy="1357940"/>
              <a:chOff x="9142857" y="2262624"/>
              <a:chExt cx="8586828" cy="1680898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9142857" y="2262624"/>
                <a:ext cx="8586828" cy="1680898"/>
              </a:xfrm>
              <a:prstGeom prst="rect">
                <a:avLst/>
              </a:prstGeom>
            </p:spPr>
          </p:pic>
        </p:grpSp>
        <p:grpSp>
          <p:nvGrpSpPr>
            <p:cNvPr id="4" name="그룹 3"/>
            <p:cNvGrpSpPr/>
            <p:nvPr/>
          </p:nvGrpSpPr>
          <p:grpSpPr>
            <a:xfrm>
              <a:off x="5675440" y="8545400"/>
              <a:ext cx="7232335" cy="1355812"/>
              <a:chOff x="5029200" y="8420100"/>
              <a:chExt cx="7878576" cy="1481112"/>
            </a:xfrm>
          </p:grpSpPr>
          <p:grpSp>
            <p:nvGrpSpPr>
              <p:cNvPr id="1011" name="그룹 1011"/>
              <p:cNvGrpSpPr/>
              <p:nvPr/>
            </p:nvGrpSpPr>
            <p:grpSpPr>
              <a:xfrm>
                <a:off x="5029200" y="8588795"/>
                <a:ext cx="377989" cy="377989"/>
                <a:chOff x="9582897" y="2628780"/>
                <a:chExt cx="377989" cy="377989"/>
              </a:xfrm>
            </p:grpSpPr>
            <p:pic>
              <p:nvPicPr>
                <p:cNvPr id="37" name="Object 3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582897" y="2628780"/>
                  <a:ext cx="377989" cy="377989"/>
                </a:xfrm>
                <a:prstGeom prst="rect">
                  <a:avLst/>
                </a:prstGeom>
              </p:spPr>
            </p:pic>
          </p:grpSp>
          <p:grpSp>
            <p:nvGrpSpPr>
              <p:cNvPr id="1012" name="그룹 1012"/>
              <p:cNvGrpSpPr/>
              <p:nvPr/>
            </p:nvGrpSpPr>
            <p:grpSpPr>
              <a:xfrm>
                <a:off x="5029200" y="9191538"/>
                <a:ext cx="377989" cy="377989"/>
                <a:chOff x="9582897" y="3231523"/>
                <a:chExt cx="377989" cy="377989"/>
              </a:xfrm>
            </p:grpSpPr>
            <p:pic>
              <p:nvPicPr>
                <p:cNvPr id="40" name="Object 39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9582897" y="3231523"/>
                  <a:ext cx="377989" cy="377989"/>
                </a:xfrm>
                <a:prstGeom prst="rect">
                  <a:avLst/>
                </a:prstGeom>
              </p:spPr>
            </p:pic>
          </p:grpSp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741582" y="8982637"/>
                <a:ext cx="7166194" cy="918575"/>
              </a:xfrm>
              <a:prstGeom prst="rect">
                <a:avLst/>
              </a:prstGeom>
            </p:spPr>
          </p:pic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732046" y="8420100"/>
                <a:ext cx="4370480" cy="956670"/>
              </a:xfrm>
              <a:prstGeom prst="rect">
                <a:avLst/>
              </a:prstGeom>
            </p:spPr>
          </p:pic>
        </p:grpSp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pic>
        <p:nvPicPr>
          <p:cNvPr id="39" name="Object 21"/>
          <p:cNvPicPr>
            <a:picLocks noChangeAspect="1"/>
          </p:cNvPicPr>
          <p:nvPr/>
        </p:nvPicPr>
        <p:blipFill rotWithShape="1">
          <a:blip r:embed="rId7" cstate="print"/>
          <a:srcRect l="43914" t="660" r="49306" b="79425"/>
          <a:stretch/>
        </p:blipFill>
        <p:spPr>
          <a:xfrm>
            <a:off x="6467767" y="2146631"/>
            <a:ext cx="1219201" cy="30480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41" name="그룹 1007"/>
          <p:cNvGrpSpPr/>
          <p:nvPr/>
        </p:nvGrpSpPr>
        <p:grpSpPr>
          <a:xfrm>
            <a:off x="5848933" y="4305300"/>
            <a:ext cx="1237668" cy="294628"/>
            <a:chOff x="9560329" y="5042031"/>
            <a:chExt cx="756988" cy="185472"/>
          </a:xfrm>
        </p:grpSpPr>
        <p:pic>
          <p:nvPicPr>
            <p:cNvPr id="45" name="Object 24"/>
            <p:cNvPicPr>
              <a:picLocks noChangeAspect="1"/>
            </p:cNvPicPr>
            <p:nvPr/>
          </p:nvPicPr>
          <p:blipFill rotWithShape="1">
            <a:blip r:embed="rId8" cstate="print"/>
            <a:srcRect l="35973" t="-1" r="57579" b="86939"/>
            <a:stretch/>
          </p:blipFill>
          <p:spPr>
            <a:xfrm>
              <a:off x="9560329" y="5042031"/>
              <a:ext cx="756988" cy="185472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47" name="그룹 1008"/>
          <p:cNvGrpSpPr/>
          <p:nvPr/>
        </p:nvGrpSpPr>
        <p:grpSpPr>
          <a:xfrm>
            <a:off x="6065223" y="6350197"/>
            <a:ext cx="1249977" cy="306327"/>
            <a:chOff x="8645809" y="6364225"/>
            <a:chExt cx="685800" cy="150351"/>
          </a:xfrm>
        </p:grpSpPr>
        <p:pic>
          <p:nvPicPr>
            <p:cNvPr id="49" name="Object 27"/>
            <p:cNvPicPr>
              <a:picLocks noChangeAspect="1"/>
            </p:cNvPicPr>
            <p:nvPr/>
          </p:nvPicPr>
          <p:blipFill rotWithShape="1">
            <a:blip r:embed="rId13" cstate="print"/>
            <a:srcRect l="39385" t="1167" r="53927" b="92953"/>
            <a:stretch/>
          </p:blipFill>
          <p:spPr>
            <a:xfrm>
              <a:off x="8645809" y="6364225"/>
              <a:ext cx="685800" cy="15035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pic>
        <p:nvPicPr>
          <p:cNvPr id="51" name="image37.png" title="이미지"/>
          <p:cNvPicPr preferRelativeResize="0"/>
          <p:nvPr/>
        </p:nvPicPr>
        <p:blipFill rotWithShape="1">
          <a:blip r:embed="rId14" cstate="print"/>
          <a:srcRect t="27393" r="2203" b="5574"/>
          <a:stretch/>
        </p:blipFill>
        <p:spPr>
          <a:xfrm>
            <a:off x="2781725" y="6889278"/>
            <a:ext cx="7568472" cy="1271620"/>
          </a:xfrm>
          <a:prstGeom prst="rect">
            <a:avLst/>
          </a:prstGeom>
          <a:noFill/>
        </p:spPr>
      </p:pic>
      <p:grpSp>
        <p:nvGrpSpPr>
          <p:cNvPr id="1008" name="그룹 1008"/>
          <p:cNvGrpSpPr/>
          <p:nvPr/>
        </p:nvGrpSpPr>
        <p:grpSpPr>
          <a:xfrm>
            <a:off x="2362200" y="7736546"/>
            <a:ext cx="11634309" cy="244590"/>
            <a:chOff x="4607209" y="8644051"/>
            <a:chExt cx="10254198" cy="1524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13" cstate="print"/>
            <a:srcRect t="90321" b="3719"/>
            <a:stretch/>
          </p:blipFill>
          <p:spPr>
            <a:xfrm>
              <a:off x="4607209" y="8644051"/>
              <a:ext cx="10254198" cy="1524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09" name="그룹 1009"/>
          <p:cNvGrpSpPr/>
          <p:nvPr/>
        </p:nvGrpSpPr>
        <p:grpSpPr>
          <a:xfrm>
            <a:off x="2382793" y="7690367"/>
            <a:ext cx="11049000" cy="332358"/>
            <a:chOff x="7630756" y="8889362"/>
            <a:chExt cx="10116689" cy="2286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 rotWithShape="1">
            <a:blip r:embed="rId15" cstate="print"/>
            <a:srcRect t="-751" r="912" b="22015"/>
            <a:stretch/>
          </p:blipFill>
          <p:spPr>
            <a:xfrm>
              <a:off x="7630756" y="8889362"/>
              <a:ext cx="10116689" cy="228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99364" y="2109736"/>
            <a:ext cx="1056479" cy="35158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19400" y="3028894"/>
            <a:ext cx="8207451" cy="205758"/>
          </a:xfrm>
          <a:prstGeom prst="rect">
            <a:avLst/>
          </a:prstGeom>
        </p:spPr>
      </p:pic>
      <p:grpSp>
        <p:nvGrpSpPr>
          <p:cNvPr id="50" name="그룹 49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52" name="Object 1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53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55" name="Object 3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54" name="Object 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pic>
        <p:nvPicPr>
          <p:cNvPr id="65" name="image2.png" title="이미지"/>
          <p:cNvPicPr preferRelativeResize="0"/>
          <p:nvPr/>
        </p:nvPicPr>
        <p:blipFill>
          <a:blip r:embed="rId21" cstate="print"/>
          <a:stretch>
            <a:fillRect/>
          </a:stretch>
        </p:blipFill>
        <p:spPr>
          <a:xfrm>
            <a:off x="3219172" y="2074819"/>
            <a:ext cx="11707180" cy="6145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grpSp>
        <p:nvGrpSpPr>
          <p:cNvPr id="56" name="그룹 1007"/>
          <p:cNvGrpSpPr/>
          <p:nvPr/>
        </p:nvGrpSpPr>
        <p:grpSpPr>
          <a:xfrm>
            <a:off x="-1540166" y="976192"/>
            <a:ext cx="14778195" cy="833013"/>
            <a:chOff x="-1524038" y="4577005"/>
            <a:chExt cx="14778195" cy="833013"/>
          </a:xfrm>
        </p:grpSpPr>
        <p:pic>
          <p:nvPicPr>
            <p:cNvPr id="57" name="Object 2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9149" y="4487024"/>
              <a:ext cx="4928574" cy="1122421"/>
            </a:xfrm>
            <a:prstGeom prst="rect">
              <a:avLst/>
            </a:prstGeom>
          </p:spPr>
        </p:pic>
        <p:grpSp>
          <p:nvGrpSpPr>
            <p:cNvPr id="58" name="그룹 1008"/>
            <p:cNvGrpSpPr/>
            <p:nvPr/>
          </p:nvGrpSpPr>
          <p:grpSpPr>
            <a:xfrm>
              <a:off x="4139352" y="4577005"/>
              <a:ext cx="8647083" cy="831936"/>
              <a:chOff x="4139352" y="4577005"/>
              <a:chExt cx="8647083" cy="831936"/>
            </a:xfrm>
          </p:grpSpPr>
          <p:pic>
            <p:nvPicPr>
              <p:cNvPr id="63" name="Object 2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139352" y="4577005"/>
                <a:ext cx="8647083" cy="831936"/>
              </a:xfrm>
              <a:prstGeom prst="rect">
                <a:avLst/>
              </a:prstGeom>
            </p:spPr>
          </p:pic>
        </p:grpSp>
        <p:pic>
          <p:nvPicPr>
            <p:cNvPr id="59" name="Object 2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568474" y="4511264"/>
              <a:ext cx="10027705" cy="1052810"/>
            </a:xfrm>
            <a:prstGeom prst="rect">
              <a:avLst/>
            </a:prstGeom>
          </p:spPr>
        </p:pic>
        <p:grpSp>
          <p:nvGrpSpPr>
            <p:cNvPr id="60" name="그룹 1009"/>
            <p:cNvGrpSpPr/>
            <p:nvPr/>
          </p:nvGrpSpPr>
          <p:grpSpPr>
            <a:xfrm>
              <a:off x="-13564" y="4578082"/>
              <a:ext cx="5533350" cy="831936"/>
              <a:chOff x="-13564" y="4578082"/>
              <a:chExt cx="5533350" cy="831936"/>
            </a:xfrm>
          </p:grpSpPr>
          <p:pic>
            <p:nvPicPr>
              <p:cNvPr id="62" name="Object 3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-13564" y="4578082"/>
                <a:ext cx="5533350" cy="831936"/>
              </a:xfrm>
              <a:prstGeom prst="rect">
                <a:avLst/>
              </a:prstGeom>
            </p:spPr>
          </p:pic>
        </p:grpSp>
        <p:pic>
          <p:nvPicPr>
            <p:cNvPr id="61" name="Object 3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3620616" y="4523193"/>
              <a:ext cx="10906550" cy="10386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1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9888" y="494633"/>
            <a:ext cx="6829674" cy="21839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7366" y="494633"/>
            <a:ext cx="6823835" cy="2183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612" y="230662"/>
            <a:ext cx="178804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652" y="6819050"/>
            <a:ext cx="15688410" cy="1193585"/>
            <a:chOff x="1298652" y="6819050"/>
            <a:chExt cx="15688410" cy="11935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6819050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3505" y="3796891"/>
            <a:ext cx="15688410" cy="1193585"/>
            <a:chOff x="1333505" y="3796891"/>
            <a:chExt cx="15688410" cy="11935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3505" y="3796891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601" y="8334451"/>
            <a:ext cx="15664094" cy="1193585"/>
            <a:chOff x="1371601" y="8334451"/>
            <a:chExt cx="15664094" cy="11935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71601" y="8334451"/>
              <a:ext cx="15664094" cy="1193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23540" y="7076337"/>
            <a:ext cx="679010" cy="679010"/>
            <a:chOff x="9023540" y="7076337"/>
            <a:chExt cx="679010" cy="6790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3540" y="7076337"/>
              <a:ext cx="679010" cy="679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58393" y="4078495"/>
            <a:ext cx="679010" cy="679010"/>
            <a:chOff x="9058393" y="4078495"/>
            <a:chExt cx="679010" cy="6790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8393" y="4078495"/>
              <a:ext cx="679010" cy="6790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96489" y="8591739"/>
            <a:ext cx="679010" cy="679010"/>
            <a:chOff x="9096489" y="8591739"/>
            <a:chExt cx="679010" cy="6790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6489" y="8591739"/>
              <a:ext cx="679010" cy="6790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0233" y="2245691"/>
            <a:ext cx="15639778" cy="1193585"/>
            <a:chOff x="1420233" y="2245691"/>
            <a:chExt cx="15639778" cy="11935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20233" y="2245691"/>
              <a:ext cx="15639778" cy="1193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96489" y="2502978"/>
            <a:ext cx="679010" cy="679010"/>
            <a:chOff x="9096489" y="2502978"/>
            <a:chExt cx="679010" cy="6790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96489" y="2502978"/>
              <a:ext cx="679010" cy="67901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5863" y="2395559"/>
            <a:ext cx="7480114" cy="11003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81705" y="2180083"/>
            <a:ext cx="8760914" cy="16108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290225" y="7011622"/>
            <a:ext cx="7981333" cy="10559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8074895" y="6977317"/>
            <a:ext cx="8380610" cy="10557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797800" y="3722419"/>
            <a:ext cx="10261505" cy="1651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112848" y="3966133"/>
            <a:ext cx="8043181" cy="10991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72641" y="8260459"/>
            <a:ext cx="7243800" cy="15746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42781" y="8179410"/>
            <a:ext cx="8601895" cy="16513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8652" y="5304473"/>
            <a:ext cx="15688410" cy="1193585"/>
            <a:chOff x="1298652" y="5304473"/>
            <a:chExt cx="15688410" cy="11935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8652" y="5304473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04817" y="5579591"/>
            <a:ext cx="679010" cy="679010"/>
            <a:chOff x="9004817" y="5579591"/>
            <a:chExt cx="679010" cy="6790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04817" y="5579591"/>
              <a:ext cx="679010" cy="67901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315219" y="5492438"/>
            <a:ext cx="7935819" cy="10991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-157829" y="5470848"/>
            <a:ext cx="9248124" cy="11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51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502297" y="1956743"/>
            <a:ext cx="13734432" cy="6372229"/>
            <a:chOff x="2502297" y="1956743"/>
            <a:chExt cx="13734432" cy="63722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2297" y="1956743"/>
              <a:ext cx="13728303" cy="6372229"/>
              <a:chOff x="2502297" y="1956743"/>
              <a:chExt cx="13759198" cy="63722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502297" y="1956743"/>
                <a:ext cx="13759198" cy="6372229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rcRect l="1039" t="-1" r="1715" b="1351"/>
            <a:stretch/>
          </p:blipFill>
          <p:spPr>
            <a:xfrm>
              <a:off x="11963399" y="2628900"/>
              <a:ext cx="4273330" cy="569268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810631" y="8661615"/>
            <a:ext cx="6952013" cy="1029697"/>
            <a:chOff x="5810631" y="8661615"/>
            <a:chExt cx="6952013" cy="1029697"/>
          </a:xfrm>
        </p:grpSpPr>
        <p:grpSp>
          <p:nvGrpSpPr>
            <p:cNvPr id="4" name="그룹 3"/>
            <p:cNvGrpSpPr/>
            <p:nvPr/>
          </p:nvGrpSpPr>
          <p:grpSpPr>
            <a:xfrm>
              <a:off x="6175977" y="8661615"/>
              <a:ext cx="6411840" cy="883810"/>
              <a:chOff x="6175977" y="8661615"/>
              <a:chExt cx="6411840" cy="883810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6175977" y="8661615"/>
                <a:ext cx="6411840" cy="883810"/>
                <a:chOff x="6175977" y="8661615"/>
                <a:chExt cx="6411840" cy="883810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6175977" y="8661615"/>
                  <a:ext cx="6411840" cy="883810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6545208" y="8901733"/>
                <a:ext cx="377989" cy="377989"/>
                <a:chOff x="6545208" y="8901733"/>
                <a:chExt cx="377989" cy="377989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6545208" y="8901733"/>
                  <a:ext cx="377989" cy="377989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0631" y="8734642"/>
              <a:ext cx="6952013" cy="956670"/>
            </a:xfrm>
            <a:prstGeom prst="rect">
              <a:avLst/>
            </a:prstGeom>
          </p:spPr>
        </p:pic>
      </p:grpSp>
      <p:grpSp>
        <p:nvGrpSpPr>
          <p:cNvPr id="2" name="그룹 1"/>
          <p:cNvGrpSpPr/>
          <p:nvPr/>
        </p:nvGrpSpPr>
        <p:grpSpPr>
          <a:xfrm>
            <a:off x="13454230" y="5799422"/>
            <a:ext cx="4806525" cy="1002057"/>
            <a:chOff x="12870228" y="6030476"/>
            <a:chExt cx="4806525" cy="100205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875378" y="6030476"/>
              <a:ext cx="4473070" cy="862390"/>
              <a:chOff x="12875378" y="6030476"/>
              <a:chExt cx="4473070" cy="86239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875378" y="6030476"/>
                <a:ext cx="4473070" cy="8623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235662" y="6264775"/>
              <a:ext cx="368828" cy="368828"/>
              <a:chOff x="13235662" y="6264775"/>
              <a:chExt cx="368828" cy="3688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235662" y="6264775"/>
                <a:ext cx="368828" cy="3688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870228" y="6101360"/>
              <a:ext cx="4806525" cy="931173"/>
            </a:xfrm>
            <a:prstGeom prst="rect">
              <a:avLst/>
            </a:prstGeom>
          </p:spPr>
        </p:pic>
      </p:grpSp>
      <p:pic>
        <p:nvPicPr>
          <p:cNvPr id="27" name="Object 25"/>
          <p:cNvPicPr>
            <a:picLocks noChangeAspect="1"/>
          </p:cNvPicPr>
          <p:nvPr/>
        </p:nvPicPr>
        <p:blipFill rotWithShape="1">
          <a:blip r:embed="rId2" cstate="print"/>
          <a:srcRect l="-15" t="46637" r="31881" b="49776"/>
          <a:stretch/>
        </p:blipFill>
        <p:spPr>
          <a:xfrm>
            <a:off x="1452590" y="4995723"/>
            <a:ext cx="10434610" cy="25444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4" name="그룹 33"/>
          <p:cNvGrpSpPr/>
          <p:nvPr/>
        </p:nvGrpSpPr>
        <p:grpSpPr>
          <a:xfrm>
            <a:off x="5444896" y="8648700"/>
            <a:ext cx="7683481" cy="1036916"/>
            <a:chOff x="5301116" y="8766290"/>
            <a:chExt cx="7683481" cy="1036916"/>
          </a:xfrm>
        </p:grpSpPr>
        <p:grpSp>
          <p:nvGrpSpPr>
            <p:cNvPr id="36" name="그룹 35"/>
            <p:cNvGrpSpPr/>
            <p:nvPr/>
          </p:nvGrpSpPr>
          <p:grpSpPr>
            <a:xfrm>
              <a:off x="5301116" y="8766290"/>
              <a:ext cx="7683481" cy="895947"/>
              <a:chOff x="5301116" y="8766290"/>
              <a:chExt cx="7683481" cy="895947"/>
            </a:xfrm>
          </p:grpSpPr>
          <p:grpSp>
            <p:nvGrpSpPr>
              <p:cNvPr id="38" name="그룹 1007"/>
              <p:cNvGrpSpPr/>
              <p:nvPr/>
            </p:nvGrpSpPr>
            <p:grpSpPr>
              <a:xfrm>
                <a:off x="5301116" y="8766290"/>
                <a:ext cx="7683481" cy="895947"/>
                <a:chOff x="5301116" y="8766290"/>
                <a:chExt cx="7683481" cy="895947"/>
              </a:xfrm>
            </p:grpSpPr>
            <p:pic>
              <p:nvPicPr>
                <p:cNvPr id="41" name="Object 25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5301116" y="8766290"/>
                  <a:ext cx="7683481" cy="895947"/>
                </a:xfrm>
                <a:prstGeom prst="rect">
                  <a:avLst/>
                </a:prstGeom>
              </p:spPr>
            </p:pic>
          </p:grpSp>
          <p:grpSp>
            <p:nvGrpSpPr>
              <p:cNvPr id="39" name="그룹 1008"/>
              <p:cNvGrpSpPr/>
              <p:nvPr/>
            </p:nvGrpSpPr>
            <p:grpSpPr>
              <a:xfrm>
                <a:off x="5675419" y="9009705"/>
                <a:ext cx="383180" cy="383180"/>
                <a:chOff x="5675419" y="9009705"/>
                <a:chExt cx="383180" cy="383180"/>
              </a:xfrm>
            </p:grpSpPr>
            <p:pic>
              <p:nvPicPr>
                <p:cNvPr id="40" name="Object 28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675419" y="9009705"/>
                  <a:ext cx="383180" cy="383180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00680" y="8840722"/>
              <a:ext cx="6803389" cy="962484"/>
            </a:xfrm>
            <a:prstGeom prst="rect">
              <a:avLst/>
            </a:prstGeom>
          </p:spPr>
        </p:pic>
      </p:grpSp>
      <p:grpSp>
        <p:nvGrpSpPr>
          <p:cNvPr id="44" name="그룹 43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45" name="Object 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46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48" name="Object 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8"/>
          <a:srcRect b="46210"/>
          <a:stretch/>
        </p:blipFill>
        <p:spPr>
          <a:xfrm>
            <a:off x="11980342" y="2598405"/>
            <a:ext cx="4250257" cy="3078495"/>
          </a:xfrm>
          <a:prstGeom prst="rect">
            <a:avLst/>
          </a:prstGeom>
          <a:ln w="38100"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11980342" y="2598405"/>
            <a:ext cx="4250257" cy="3078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2" name="그룹 1006"/>
          <p:cNvGrpSpPr/>
          <p:nvPr/>
        </p:nvGrpSpPr>
        <p:grpSpPr>
          <a:xfrm>
            <a:off x="5072633" y="1879445"/>
            <a:ext cx="8262367" cy="6472110"/>
            <a:chOff x="4819269" y="2314021"/>
            <a:chExt cx="8685272" cy="6227811"/>
          </a:xfrm>
        </p:grpSpPr>
        <p:pic>
          <p:nvPicPr>
            <p:cNvPr id="43" name="Object 2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19269" y="2314021"/>
              <a:ext cx="8685272" cy="622781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57" name="그룹 1010"/>
          <p:cNvGrpSpPr/>
          <p:nvPr/>
        </p:nvGrpSpPr>
        <p:grpSpPr>
          <a:xfrm>
            <a:off x="-2286000" y="907990"/>
            <a:ext cx="15890289" cy="833013"/>
            <a:chOff x="-2251686" y="5972949"/>
            <a:chExt cx="15890289" cy="833013"/>
          </a:xfrm>
        </p:grpSpPr>
        <p:pic>
          <p:nvPicPr>
            <p:cNvPr id="58" name="Object 3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149" y="5882968"/>
              <a:ext cx="4928574" cy="1122421"/>
            </a:xfrm>
            <a:prstGeom prst="rect">
              <a:avLst/>
            </a:prstGeom>
          </p:spPr>
        </p:pic>
        <p:grpSp>
          <p:nvGrpSpPr>
            <p:cNvPr id="59" name="그룹 1011"/>
            <p:cNvGrpSpPr/>
            <p:nvPr/>
          </p:nvGrpSpPr>
          <p:grpSpPr>
            <a:xfrm>
              <a:off x="4139352" y="5972949"/>
              <a:ext cx="7690950" cy="831936"/>
              <a:chOff x="4139352" y="5972949"/>
              <a:chExt cx="7690950" cy="831936"/>
            </a:xfrm>
          </p:grpSpPr>
          <p:pic>
            <p:nvPicPr>
              <p:cNvPr id="64" name="Object 37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139352" y="5972949"/>
                <a:ext cx="7690950" cy="831936"/>
              </a:xfrm>
              <a:prstGeom prst="rect">
                <a:avLst/>
              </a:prstGeom>
            </p:spPr>
          </p:pic>
        </p:grpSp>
        <p:pic>
          <p:nvPicPr>
            <p:cNvPr id="60" name="Object 3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22920" y="5951375"/>
              <a:ext cx="11557943" cy="1052810"/>
            </a:xfrm>
            <a:prstGeom prst="rect">
              <a:avLst/>
            </a:prstGeom>
          </p:spPr>
        </p:pic>
        <p:grpSp>
          <p:nvGrpSpPr>
            <p:cNvPr id="61" name="그룹 1012"/>
            <p:cNvGrpSpPr/>
            <p:nvPr/>
          </p:nvGrpSpPr>
          <p:grpSpPr>
            <a:xfrm>
              <a:off x="-13564" y="5974026"/>
              <a:ext cx="7374726" cy="831936"/>
              <a:chOff x="-13564" y="5974026"/>
              <a:chExt cx="7374726" cy="831936"/>
            </a:xfrm>
          </p:grpSpPr>
          <p:pic>
            <p:nvPicPr>
              <p:cNvPr id="63" name="Object 41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-13564" y="5974026"/>
                <a:ext cx="7374726" cy="831936"/>
              </a:xfrm>
              <a:prstGeom prst="rect">
                <a:avLst/>
              </a:prstGeom>
            </p:spPr>
          </p:pic>
        </p:grpSp>
        <p:pic>
          <p:nvPicPr>
            <p:cNvPr id="62" name="Object 43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5069455" y="5919136"/>
              <a:ext cx="14657312" cy="1038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262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688719" y="8756853"/>
            <a:ext cx="8908276" cy="1029887"/>
            <a:chOff x="4688719" y="8756853"/>
            <a:chExt cx="8908276" cy="102988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688719" y="8756853"/>
              <a:ext cx="8908276" cy="883810"/>
              <a:chOff x="4688719" y="8756853"/>
              <a:chExt cx="8908276" cy="8838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688719" y="8756853"/>
                <a:ext cx="8908276" cy="88381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985002" y="9009763"/>
              <a:ext cx="377989" cy="377989"/>
              <a:chOff x="4985002" y="9009763"/>
              <a:chExt cx="377989" cy="37798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985002" y="9009763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631524" y="8830070"/>
              <a:ext cx="7616004" cy="95667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14700" y="2152027"/>
            <a:ext cx="13725762" cy="6356743"/>
            <a:chOff x="2214700" y="2152027"/>
            <a:chExt cx="13725762" cy="63567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14700" y="2152027"/>
              <a:ext cx="13725762" cy="6356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53089" y="4676362"/>
            <a:ext cx="7987410" cy="3832408"/>
            <a:chOff x="9853089" y="4676362"/>
            <a:chExt cx="7987410" cy="383240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53089" y="4676362"/>
              <a:ext cx="7987410" cy="3832408"/>
            </a:xfrm>
            <a:prstGeom prst="rect">
              <a:avLst/>
            </a:prstGeom>
          </p:spPr>
        </p:pic>
      </p:grpSp>
      <p:grpSp>
        <p:nvGrpSpPr>
          <p:cNvPr id="25" name="그룹 1007"/>
          <p:cNvGrpSpPr/>
          <p:nvPr/>
        </p:nvGrpSpPr>
        <p:grpSpPr>
          <a:xfrm>
            <a:off x="10455962" y="2711665"/>
            <a:ext cx="915220" cy="1365470"/>
            <a:chOff x="10063300" y="3423308"/>
            <a:chExt cx="609600" cy="990600"/>
          </a:xfrm>
        </p:grpSpPr>
        <p:pic>
          <p:nvPicPr>
            <p:cNvPr id="27" name="Object 25"/>
            <p:cNvPicPr>
              <a:picLocks noChangeAspect="1"/>
            </p:cNvPicPr>
            <p:nvPr/>
          </p:nvPicPr>
          <p:blipFill rotWithShape="1">
            <a:blip r:embed="rId7" cstate="print"/>
            <a:srcRect l="57182" t="19999" r="38377" b="64418"/>
            <a:stretch/>
          </p:blipFill>
          <p:spPr>
            <a:xfrm>
              <a:off x="10063300" y="3423308"/>
              <a:ext cx="609600" cy="990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28" name="그룹 1009"/>
          <p:cNvGrpSpPr/>
          <p:nvPr/>
        </p:nvGrpSpPr>
        <p:grpSpPr>
          <a:xfrm>
            <a:off x="511679" y="2161048"/>
            <a:ext cx="9013321" cy="6342894"/>
            <a:chOff x="1650786" y="2829541"/>
            <a:chExt cx="7234687" cy="5679229"/>
          </a:xfrm>
        </p:grpSpPr>
        <p:pic>
          <p:nvPicPr>
            <p:cNvPr id="30" name="Object 3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50786" y="2829541"/>
              <a:ext cx="7234687" cy="567922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32" name="그룹 31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33" name="Object 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34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36" name="Object 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35" name="Object 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grpSp>
        <p:nvGrpSpPr>
          <p:cNvPr id="45" name="그룹 1010"/>
          <p:cNvGrpSpPr/>
          <p:nvPr/>
        </p:nvGrpSpPr>
        <p:grpSpPr>
          <a:xfrm>
            <a:off x="-2286000" y="907990"/>
            <a:ext cx="15890289" cy="833013"/>
            <a:chOff x="-2251686" y="5972949"/>
            <a:chExt cx="15890289" cy="833013"/>
          </a:xfrm>
        </p:grpSpPr>
        <p:pic>
          <p:nvPicPr>
            <p:cNvPr id="4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149" y="5882968"/>
              <a:ext cx="4928574" cy="1122421"/>
            </a:xfrm>
            <a:prstGeom prst="rect">
              <a:avLst/>
            </a:prstGeom>
          </p:spPr>
        </p:pic>
        <p:grpSp>
          <p:nvGrpSpPr>
            <p:cNvPr id="47" name="그룹 1011"/>
            <p:cNvGrpSpPr/>
            <p:nvPr/>
          </p:nvGrpSpPr>
          <p:grpSpPr>
            <a:xfrm>
              <a:off x="4139352" y="5972949"/>
              <a:ext cx="7690950" cy="831936"/>
              <a:chOff x="4139352" y="5972949"/>
              <a:chExt cx="7690950" cy="831936"/>
            </a:xfrm>
          </p:grpSpPr>
          <p:pic>
            <p:nvPicPr>
              <p:cNvPr id="52" name="Object 3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139352" y="5972949"/>
                <a:ext cx="7690950" cy="831936"/>
              </a:xfrm>
              <a:prstGeom prst="rect">
                <a:avLst/>
              </a:prstGeom>
            </p:spPr>
          </p:pic>
        </p:grpSp>
        <p:pic>
          <p:nvPicPr>
            <p:cNvPr id="48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22920" y="5951375"/>
              <a:ext cx="11557943" cy="1052810"/>
            </a:xfrm>
            <a:prstGeom prst="rect">
              <a:avLst/>
            </a:prstGeom>
          </p:spPr>
        </p:pic>
        <p:grpSp>
          <p:nvGrpSpPr>
            <p:cNvPr id="49" name="그룹 1012"/>
            <p:cNvGrpSpPr/>
            <p:nvPr/>
          </p:nvGrpSpPr>
          <p:grpSpPr>
            <a:xfrm>
              <a:off x="-13564" y="5974026"/>
              <a:ext cx="7374726" cy="831936"/>
              <a:chOff x="-13564" y="5974026"/>
              <a:chExt cx="7374726" cy="831936"/>
            </a:xfrm>
          </p:grpSpPr>
          <p:pic>
            <p:nvPicPr>
              <p:cNvPr id="51" name="Object 4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-13564" y="5974026"/>
                <a:ext cx="7374726" cy="831936"/>
              </a:xfrm>
              <a:prstGeom prst="rect">
                <a:avLst/>
              </a:prstGeom>
            </p:spPr>
          </p:pic>
        </p:grpSp>
        <p:pic>
          <p:nvPicPr>
            <p:cNvPr id="50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-5069455" y="5919136"/>
              <a:ext cx="14657312" cy="10386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196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9888" y="494633"/>
            <a:ext cx="6829674" cy="21839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7366" y="494633"/>
            <a:ext cx="6823835" cy="2183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612" y="230662"/>
            <a:ext cx="178804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652" y="6819050"/>
            <a:ext cx="15688410" cy="1193585"/>
            <a:chOff x="1298652" y="6819050"/>
            <a:chExt cx="15688410" cy="11935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6819050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3505" y="3796891"/>
            <a:ext cx="15688410" cy="1193585"/>
            <a:chOff x="1333505" y="3796891"/>
            <a:chExt cx="15688410" cy="11935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5" y="3796891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601" y="8334451"/>
            <a:ext cx="15664094" cy="1193585"/>
            <a:chOff x="1371601" y="8334451"/>
            <a:chExt cx="15664094" cy="11935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601" y="8334451"/>
              <a:ext cx="15664094" cy="1193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23540" y="7076337"/>
            <a:ext cx="679010" cy="679010"/>
            <a:chOff x="9023540" y="7076337"/>
            <a:chExt cx="679010" cy="6790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3540" y="7076337"/>
              <a:ext cx="679010" cy="679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58393" y="4078495"/>
            <a:ext cx="679010" cy="679010"/>
            <a:chOff x="9058393" y="4078495"/>
            <a:chExt cx="679010" cy="6790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8393" y="4078495"/>
              <a:ext cx="679010" cy="6790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96489" y="8591739"/>
            <a:ext cx="679010" cy="679010"/>
            <a:chOff x="9096489" y="8591739"/>
            <a:chExt cx="679010" cy="6790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96489" y="8591739"/>
              <a:ext cx="679010" cy="6790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0233" y="2245691"/>
            <a:ext cx="15639778" cy="1193585"/>
            <a:chOff x="1420233" y="2245691"/>
            <a:chExt cx="15639778" cy="11935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20233" y="2245691"/>
              <a:ext cx="15639778" cy="1193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96489" y="2502978"/>
            <a:ext cx="679010" cy="679010"/>
            <a:chOff x="9096489" y="2502978"/>
            <a:chExt cx="679010" cy="6790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6489" y="2502978"/>
              <a:ext cx="679010" cy="67901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85863" y="2395559"/>
            <a:ext cx="7480114" cy="11003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381705" y="2180083"/>
            <a:ext cx="8760914" cy="16108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90225" y="7011622"/>
            <a:ext cx="7981333" cy="10559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74895" y="6977317"/>
            <a:ext cx="8380610" cy="10557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797800" y="3722419"/>
            <a:ext cx="10261505" cy="1651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112848" y="3966133"/>
            <a:ext cx="8043181" cy="10991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872641" y="8260459"/>
            <a:ext cx="7243800" cy="15746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42781" y="8179410"/>
            <a:ext cx="8601895" cy="16513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8652" y="5304473"/>
            <a:ext cx="15688410" cy="1193585"/>
            <a:chOff x="1298652" y="5304473"/>
            <a:chExt cx="15688410" cy="11935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5304473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04817" y="5579591"/>
            <a:ext cx="679010" cy="679010"/>
            <a:chOff x="9004817" y="5579591"/>
            <a:chExt cx="679010" cy="6790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4817" y="5579591"/>
              <a:ext cx="679010" cy="67901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315219" y="5492438"/>
            <a:ext cx="7935819" cy="10991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157829" y="5470848"/>
            <a:ext cx="9248124" cy="11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59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1154300365341200444/1182165158047518891/im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91" y="2805631"/>
            <a:ext cx="17667052" cy="4768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01" name="그룹 1001"/>
          <p:cNvGrpSpPr/>
          <p:nvPr/>
        </p:nvGrpSpPr>
        <p:grpSpPr>
          <a:xfrm>
            <a:off x="0" y="9833666"/>
            <a:ext cx="18285714" cy="413953"/>
            <a:chOff x="0" y="9833666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833666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714" y="957527"/>
            <a:ext cx="4928574" cy="112242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913322" y="2617185"/>
            <a:ext cx="6828571" cy="4817923"/>
            <a:chOff x="10754315" y="2423714"/>
            <a:chExt cx="6828571" cy="4817923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754315" y="3346399"/>
              <a:ext cx="6827923" cy="3889165"/>
              <a:chOff x="10754315" y="3346399"/>
              <a:chExt cx="6827923" cy="388916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0754315" y="3346399"/>
                <a:ext cx="6827923" cy="3889165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504673" y="2423714"/>
              <a:ext cx="5223778" cy="792951"/>
              <a:chOff x="11504673" y="2423714"/>
              <a:chExt cx="5223778" cy="792951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04673" y="2423714"/>
                <a:ext cx="5223778" cy="792951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361813" y="2447694"/>
              <a:ext cx="4089338" cy="855500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1886111" y="2641643"/>
              <a:ext cx="342079" cy="342079"/>
              <a:chOff x="11886111" y="2641643"/>
              <a:chExt cx="342079" cy="34207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886111" y="2641643"/>
                <a:ext cx="342079" cy="342079"/>
              </a:xfrm>
              <a:prstGeom prst="rect">
                <a:avLst/>
              </a:prstGeom>
            </p:spPr>
          </p:pic>
        </p:grpSp>
      </p:grpSp>
      <p:grpSp>
        <p:nvGrpSpPr>
          <p:cNvPr id="1011" name="그룹 1011"/>
          <p:cNvGrpSpPr/>
          <p:nvPr/>
        </p:nvGrpSpPr>
        <p:grpSpPr>
          <a:xfrm>
            <a:off x="15260969" y="6941286"/>
            <a:ext cx="2512933" cy="650277"/>
            <a:chOff x="14955668" y="7153462"/>
            <a:chExt cx="2512933" cy="65027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955668" y="7153462"/>
              <a:ext cx="2512933" cy="650277"/>
            </a:xfrm>
            <a:prstGeom prst="rect">
              <a:avLst/>
            </a:prstGeom>
          </p:spPr>
        </p:pic>
      </p:grpSp>
      <p:grpSp>
        <p:nvGrpSpPr>
          <p:cNvPr id="38" name="그룹 37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40" name="Object 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41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44" name="Object 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43" name="Object 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5958376" y="8510147"/>
            <a:ext cx="6428821" cy="1044695"/>
            <a:chOff x="3569498" y="8151804"/>
            <a:chExt cx="7184817" cy="1228574"/>
          </a:xfrm>
        </p:grpSpPr>
        <p:grpSp>
          <p:nvGrpSpPr>
            <p:cNvPr id="48" name="그룹 1003"/>
            <p:cNvGrpSpPr/>
            <p:nvPr/>
          </p:nvGrpSpPr>
          <p:grpSpPr>
            <a:xfrm>
              <a:off x="3569498" y="8151804"/>
              <a:ext cx="7184817" cy="1097679"/>
              <a:chOff x="3569498" y="8151804"/>
              <a:chExt cx="7184817" cy="1097679"/>
            </a:xfrm>
          </p:grpSpPr>
          <p:pic>
            <p:nvPicPr>
              <p:cNvPr id="52" name="Object 1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569498" y="8151804"/>
                <a:ext cx="7184817" cy="1097679"/>
              </a:xfrm>
              <a:prstGeom prst="rect">
                <a:avLst/>
              </a:prstGeom>
            </p:spPr>
          </p:pic>
        </p:grpSp>
        <p:grpSp>
          <p:nvGrpSpPr>
            <p:cNvPr id="49" name="그룹 1008"/>
            <p:cNvGrpSpPr/>
            <p:nvPr/>
          </p:nvGrpSpPr>
          <p:grpSpPr>
            <a:xfrm>
              <a:off x="3961995" y="8473880"/>
              <a:ext cx="377989" cy="377989"/>
              <a:chOff x="3961995" y="8473880"/>
              <a:chExt cx="377989" cy="377989"/>
            </a:xfrm>
          </p:grpSpPr>
          <p:pic>
            <p:nvPicPr>
              <p:cNvPr id="51" name="Object 2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3961995" y="8473880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5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29882" y="8177823"/>
              <a:ext cx="6269975" cy="120255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3454" y="6410870"/>
            <a:ext cx="17875946" cy="4852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56825" y="7017234"/>
            <a:ext cx="3392452" cy="41180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4000" y="3211821"/>
            <a:ext cx="1970647" cy="56007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1003" name="그룹 1003"/>
          <p:cNvGrpSpPr/>
          <p:nvPr/>
        </p:nvGrpSpPr>
        <p:grpSpPr>
          <a:xfrm>
            <a:off x="621057" y="2390202"/>
            <a:ext cx="10987754" cy="5797055"/>
            <a:chOff x="621057" y="2390202"/>
            <a:chExt cx="9877233" cy="487887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21057" y="2390202"/>
              <a:ext cx="9877233" cy="4878875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2330499" y="2422034"/>
            <a:ext cx="7956502" cy="5697985"/>
            <a:chOff x="1922015" y="2241140"/>
            <a:chExt cx="14224893" cy="7409314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922015" y="2241140"/>
              <a:ext cx="14224893" cy="7409314"/>
              <a:chOff x="525463" y="4162144"/>
              <a:chExt cx="11338593" cy="5452670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25463" y="4162144"/>
                <a:ext cx="11338593" cy="5452670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062791" y="3049010"/>
              <a:ext cx="479730" cy="570490"/>
            </a:xfrm>
            <a:prstGeom prst="rect">
              <a:avLst/>
            </a:prstGeom>
          </p:spPr>
        </p:pic>
      </p:grpSp>
      <p:grpSp>
        <p:nvGrpSpPr>
          <p:cNvPr id="45" name="그룹 1013"/>
          <p:cNvGrpSpPr/>
          <p:nvPr/>
        </p:nvGrpSpPr>
        <p:grpSpPr>
          <a:xfrm>
            <a:off x="-19050" y="935549"/>
            <a:ext cx="19787989" cy="833013"/>
            <a:chOff x="-13564" y="7636054"/>
            <a:chExt cx="19787989" cy="83301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49" y="7546073"/>
              <a:ext cx="4928574" cy="1122421"/>
            </a:xfrm>
            <a:prstGeom prst="rect">
              <a:avLst/>
            </a:prstGeom>
          </p:spPr>
        </p:pic>
        <p:grpSp>
          <p:nvGrpSpPr>
            <p:cNvPr id="61" name="그룹 1014"/>
            <p:cNvGrpSpPr/>
            <p:nvPr/>
          </p:nvGrpSpPr>
          <p:grpSpPr>
            <a:xfrm>
              <a:off x="4139352" y="7636054"/>
              <a:ext cx="14146362" cy="831936"/>
              <a:chOff x="4139352" y="7636054"/>
              <a:chExt cx="14146362" cy="831936"/>
            </a:xfrm>
          </p:grpSpPr>
          <p:pic>
            <p:nvPicPr>
              <p:cNvPr id="66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139352" y="7636054"/>
                <a:ext cx="14146362" cy="831936"/>
              </a:xfrm>
              <a:prstGeom prst="rect">
                <a:avLst/>
              </a:prstGeom>
            </p:spPr>
          </p:pic>
        </p:grpSp>
        <p:pic>
          <p:nvPicPr>
            <p:cNvPr id="62" name="Object 5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022483" y="7589369"/>
              <a:ext cx="14113181" cy="1052810"/>
            </a:xfrm>
            <a:prstGeom prst="rect">
              <a:avLst/>
            </a:prstGeom>
          </p:spPr>
        </p:pic>
        <p:grpSp>
          <p:nvGrpSpPr>
            <p:cNvPr id="63" name="그룹 1015"/>
            <p:cNvGrpSpPr/>
            <p:nvPr/>
          </p:nvGrpSpPr>
          <p:grpSpPr>
            <a:xfrm>
              <a:off x="-13564" y="7637131"/>
              <a:ext cx="10208059" cy="831936"/>
              <a:chOff x="-13564" y="7637131"/>
              <a:chExt cx="10208059" cy="831936"/>
            </a:xfrm>
          </p:grpSpPr>
          <p:pic>
            <p:nvPicPr>
              <p:cNvPr id="65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-13564" y="7637131"/>
                <a:ext cx="10208059" cy="831936"/>
              </a:xfrm>
              <a:prstGeom prst="rect">
                <a:avLst/>
              </a:prstGeom>
            </p:spPr>
          </p:pic>
        </p:grpSp>
        <p:pic>
          <p:nvPicPr>
            <p:cNvPr id="64" name="Object 5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-195701" y="7582241"/>
              <a:ext cx="10559074" cy="10386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72640" y="0"/>
            <a:ext cx="10513074" cy="10285714"/>
            <a:chOff x="7772640" y="0"/>
            <a:chExt cx="1051307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640" y="0"/>
              <a:ext cx="1051307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0954" y="5346468"/>
            <a:ext cx="4800460" cy="8949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295" y="3594124"/>
            <a:ext cx="5729633" cy="2031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10475" y="5105756"/>
            <a:ext cx="7292647" cy="53760"/>
            <a:chOff x="8610475" y="5105756"/>
            <a:chExt cx="7292647" cy="53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475" y="5105756"/>
              <a:ext cx="7292647" cy="537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49872" y="6101549"/>
            <a:ext cx="3910478" cy="12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7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1088" y="4695488"/>
            <a:ext cx="6071353" cy="51862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89010" y="428797"/>
            <a:ext cx="1842113" cy="7373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02584" y="6933376"/>
            <a:ext cx="2668628" cy="28186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571429" cy="10285714"/>
            <a:chOff x="0" y="0"/>
            <a:chExt cx="6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4410" y="1631138"/>
            <a:ext cx="3150909" cy="16426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2830" y="3124184"/>
            <a:ext cx="4200000" cy="95238"/>
            <a:chOff x="1132830" y="3124184"/>
            <a:chExt cx="4200000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830" y="3124184"/>
              <a:ext cx="4200000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9524" y="823829"/>
            <a:ext cx="4286896" cy="5953898"/>
            <a:chOff x="8409524" y="823829"/>
            <a:chExt cx="4286896" cy="59538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9524" y="823829"/>
              <a:ext cx="4286896" cy="59538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13735" y="823829"/>
            <a:ext cx="3714286" cy="3714286"/>
            <a:chOff x="13013735" y="823829"/>
            <a:chExt cx="3714286" cy="37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13735" y="823829"/>
              <a:ext cx="3714286" cy="37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038051" y="4764129"/>
            <a:ext cx="3714286" cy="2785699"/>
            <a:chOff x="13038051" y="4764129"/>
            <a:chExt cx="3714286" cy="27856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38051" y="4764129"/>
              <a:ext cx="3714286" cy="27856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77183" y="7549828"/>
            <a:ext cx="3710903" cy="1838782"/>
            <a:chOff x="13077183" y="7549828"/>
            <a:chExt cx="3710903" cy="18387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77183" y="7549828"/>
              <a:ext cx="3710903" cy="1838782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32471" y="6943433"/>
            <a:ext cx="6416460" cy="9623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00002" y="230662"/>
            <a:ext cx="3089201" cy="660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5564" y="164253"/>
            <a:ext cx="642355" cy="6925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278729" y="7651868"/>
            <a:ext cx="8221994" cy="173621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22152" y="3726610"/>
            <a:ext cx="3485805" cy="119405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68901" y="4744995"/>
            <a:ext cx="4933222" cy="2232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612" y="230662"/>
            <a:ext cx="3350906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8381" y="4618424"/>
            <a:ext cx="18412727" cy="6794715"/>
            <a:chOff x="-78381" y="4618424"/>
            <a:chExt cx="18412727" cy="67947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8381" y="4618424"/>
              <a:ext cx="18412727" cy="67947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754" y="164253"/>
            <a:ext cx="595212" cy="6925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0582" y="7865380"/>
            <a:ext cx="14275692" cy="18416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8376" y="1380747"/>
            <a:ext cx="9485037" cy="15116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09074" y="2470355"/>
            <a:ext cx="9238095" cy="5190476"/>
            <a:chOff x="4509074" y="2470355"/>
            <a:chExt cx="9238095" cy="51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509074" y="2470355"/>
              <a:ext cx="9237817" cy="5189643"/>
              <a:chOff x="4509074" y="2470355"/>
              <a:chExt cx="9237817" cy="518964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09074" y="2470355"/>
                <a:ext cx="9237817" cy="51896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45702" y="2470355"/>
              <a:ext cx="4728791" cy="763189"/>
              <a:chOff x="4545702" y="2470355"/>
              <a:chExt cx="4728791" cy="76318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231120" y="2138575"/>
                <a:ext cx="9457583" cy="1526378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545702" y="2470355"/>
                <a:ext cx="4728791" cy="76318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612" y="230662"/>
            <a:ext cx="3350906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754" y="164253"/>
            <a:ext cx="595212" cy="6925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13949" y="6800563"/>
            <a:ext cx="1599359" cy="116446"/>
            <a:chOff x="10813949" y="6800563"/>
            <a:chExt cx="1599359" cy="1164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700000">
              <a:off x="10813949" y="6800563"/>
              <a:ext cx="1599359" cy="116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59800" y="7211262"/>
            <a:ext cx="1599359" cy="116446"/>
            <a:chOff x="10859800" y="7211262"/>
            <a:chExt cx="1599359" cy="1164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140000">
              <a:off x="10859800" y="7211262"/>
              <a:ext cx="1599359" cy="1164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73514" y="3208865"/>
            <a:ext cx="1449838" cy="116446"/>
            <a:chOff x="13673514" y="3208865"/>
            <a:chExt cx="1449838" cy="1164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700000">
              <a:off x="13673514" y="3208865"/>
              <a:ext cx="1449838" cy="1164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81057" y="2671147"/>
            <a:ext cx="1436713" cy="116446"/>
            <a:chOff x="13681057" y="2671147"/>
            <a:chExt cx="1436713" cy="1164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140000">
              <a:off x="13681057" y="2671147"/>
              <a:ext cx="1436713" cy="1164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65320" y="2713682"/>
            <a:ext cx="1599359" cy="116446"/>
            <a:chOff x="10765320" y="2713682"/>
            <a:chExt cx="1599359" cy="1164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700000">
              <a:off x="10765320" y="2713682"/>
              <a:ext cx="1599359" cy="1164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11171" y="3124381"/>
            <a:ext cx="1599359" cy="116446"/>
            <a:chOff x="10811171" y="3124381"/>
            <a:chExt cx="1599359" cy="1164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140000">
              <a:off x="10811171" y="3124381"/>
              <a:ext cx="1599359" cy="1164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99756" y="2893319"/>
            <a:ext cx="1065122" cy="4190083"/>
            <a:chOff x="7799756" y="2893319"/>
            <a:chExt cx="1065122" cy="419008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91714" y="4979925"/>
              <a:ext cx="4092183" cy="76100"/>
              <a:chOff x="5791714" y="4979925"/>
              <a:chExt cx="4092183" cy="7610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5791714" y="4979925"/>
                <a:ext cx="4092183" cy="7610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875629" y="7011376"/>
              <a:ext cx="989249" cy="72025"/>
              <a:chOff x="7875629" y="7011376"/>
              <a:chExt cx="989249" cy="7202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7875629" y="7011376"/>
                <a:ext cx="989249" cy="720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75629" y="2893319"/>
              <a:ext cx="989249" cy="72025"/>
              <a:chOff x="7875629" y="2893319"/>
              <a:chExt cx="989249" cy="7202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7875629" y="2893319"/>
                <a:ext cx="989249" cy="7202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864878" y="2064811"/>
            <a:ext cx="2176994" cy="2176994"/>
            <a:chOff x="8864878" y="2064811"/>
            <a:chExt cx="2176994" cy="217699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4878" y="2064811"/>
              <a:ext cx="2176994" cy="21769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57453" y="2577690"/>
            <a:ext cx="100113" cy="5004306"/>
            <a:chOff x="5257453" y="2577690"/>
            <a:chExt cx="100113" cy="50043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5257453" y="2577690"/>
              <a:ext cx="100113" cy="50043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62362" y="4136580"/>
            <a:ext cx="2307443" cy="2307443"/>
            <a:chOff x="4362362" y="4136580"/>
            <a:chExt cx="2307443" cy="23074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2362" y="4136580"/>
              <a:ext cx="2307443" cy="23074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556400" y="4035322"/>
            <a:ext cx="1870733" cy="1870733"/>
            <a:chOff x="4556400" y="4035322"/>
            <a:chExt cx="1870733" cy="187073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56400" y="4035322"/>
              <a:ext cx="1870733" cy="18707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864878" y="6105311"/>
            <a:ext cx="2176994" cy="2176994"/>
            <a:chOff x="8864878" y="6105311"/>
            <a:chExt cx="2176994" cy="217699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4878" y="6105311"/>
              <a:ext cx="2176994" cy="217699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71234" y="7444227"/>
            <a:ext cx="2416706" cy="806487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321175" y="5513351"/>
            <a:ext cx="2235630" cy="80648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192199" y="2230039"/>
            <a:ext cx="1962868" cy="622808"/>
            <a:chOff x="12192199" y="2230039"/>
            <a:chExt cx="1962868" cy="62280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315973" y="2230039"/>
              <a:ext cx="1717633" cy="622808"/>
              <a:chOff x="12315973" y="2230039"/>
              <a:chExt cx="1717633" cy="622808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315973" y="2230039"/>
                <a:ext cx="1717633" cy="622808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1719515" y="2197306"/>
              <a:ext cx="2723612" cy="88532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07019" y="4197207"/>
            <a:ext cx="2008901" cy="2054471"/>
            <a:chOff x="907019" y="4197207"/>
            <a:chExt cx="2008901" cy="2054471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7019" y="4197207"/>
              <a:ext cx="2008901" cy="2054471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603298" y="5330273"/>
            <a:ext cx="2367067" cy="94717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639484" y="3536571"/>
            <a:ext cx="2381954" cy="806487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88017" y="4453143"/>
            <a:ext cx="968719" cy="1035921"/>
            <a:chOff x="1388017" y="4453143"/>
            <a:chExt cx="968719" cy="1035921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88017" y="4453143"/>
              <a:ext cx="968719" cy="10359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429767" y="2432441"/>
            <a:ext cx="1107924" cy="1107924"/>
            <a:chOff x="9429767" y="2432441"/>
            <a:chExt cx="1107924" cy="1107924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29767" y="2432441"/>
              <a:ext cx="1107924" cy="110792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419538" y="6399510"/>
            <a:ext cx="1059359" cy="1059359"/>
            <a:chOff x="9419538" y="6399510"/>
            <a:chExt cx="1059359" cy="1059359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419538" y="6399510"/>
              <a:ext cx="1059359" cy="1059359"/>
            </a:xfrm>
            <a:prstGeom prst="rect">
              <a:avLst/>
            </a:prstGeom>
          </p:spPr>
        </p:pic>
      </p:grpSp>
      <p:pic>
        <p:nvPicPr>
          <p:cNvPr id="77" name="Object 7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136014" y="6123128"/>
            <a:ext cx="1451890" cy="774605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021195" y="4233942"/>
            <a:ext cx="2086270" cy="752756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523512" y="8320078"/>
            <a:ext cx="2933765" cy="75275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192199" y="3018780"/>
            <a:ext cx="1962868" cy="622808"/>
            <a:chOff x="12192199" y="3018780"/>
            <a:chExt cx="1962868" cy="62280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2315973" y="3018780"/>
              <a:ext cx="1717633" cy="622808"/>
              <a:chOff x="12315973" y="3018780"/>
              <a:chExt cx="1717633" cy="62280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315973" y="3018780"/>
                <a:ext cx="1717633" cy="622808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719515" y="2986042"/>
              <a:ext cx="2723612" cy="88533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138756" y="6674198"/>
            <a:ext cx="2262404" cy="684594"/>
            <a:chOff x="15138756" y="6674198"/>
            <a:chExt cx="2262404" cy="68459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5138756" y="6674198"/>
              <a:ext cx="2262404" cy="68459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492298" y="6628324"/>
            <a:ext cx="3395371" cy="98419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4958669" y="2619370"/>
            <a:ext cx="2523434" cy="684594"/>
            <a:chOff x="14958669" y="2619370"/>
            <a:chExt cx="2523434" cy="684594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5078049" y="2619370"/>
              <a:ext cx="2262404" cy="684594"/>
              <a:chOff x="15078049" y="2619370"/>
              <a:chExt cx="2262404" cy="684594"/>
            </a:xfrm>
          </p:grpSpPr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5078049" y="2619370"/>
                <a:ext cx="2262404" cy="684594"/>
              </a:xfrm>
              <a:prstGeom prst="rect">
                <a:avLst/>
              </a:prstGeom>
            </p:spPr>
          </p:pic>
        </p:grpSp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253876" y="2573497"/>
              <a:ext cx="3592076" cy="98419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722143" y="7295746"/>
            <a:ext cx="1449838" cy="116446"/>
            <a:chOff x="13722143" y="7295746"/>
            <a:chExt cx="1449838" cy="116446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700000">
              <a:off x="13722143" y="7295746"/>
              <a:ext cx="1449838" cy="11644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729686" y="6758028"/>
            <a:ext cx="1436713" cy="116446"/>
            <a:chOff x="13729686" y="6758028"/>
            <a:chExt cx="1436713" cy="116446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140000">
              <a:off x="13729686" y="6758028"/>
              <a:ext cx="1436713" cy="11644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-78381" y="4618424"/>
            <a:ext cx="18412727" cy="6794715"/>
            <a:chOff x="-78381" y="4618424"/>
            <a:chExt cx="18412727" cy="6794715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-78381" y="4618424"/>
              <a:ext cx="18412727" cy="6794715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240866" y="6316920"/>
            <a:ext cx="1962868" cy="622808"/>
            <a:chOff x="12240866" y="6316920"/>
            <a:chExt cx="1962868" cy="622808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12364601" y="6316920"/>
              <a:ext cx="1717633" cy="622808"/>
              <a:chOff x="12364601" y="6316920"/>
              <a:chExt cx="1717633" cy="622808"/>
            </a:xfrm>
          </p:grpSpPr>
          <p:pic>
            <p:nvPicPr>
              <p:cNvPr id="107" name="Object 10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364601" y="6316920"/>
                <a:ext cx="1717633" cy="622808"/>
              </a:xfrm>
              <a:prstGeom prst="rect">
                <a:avLst/>
              </a:prstGeom>
            </p:spPr>
          </p:pic>
        </p:grpSp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1768182" y="6284181"/>
              <a:ext cx="2723612" cy="885336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240866" y="7105661"/>
            <a:ext cx="1962868" cy="622808"/>
            <a:chOff x="12240866" y="7105661"/>
            <a:chExt cx="1962868" cy="622808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12364601" y="7105661"/>
              <a:ext cx="1717633" cy="622808"/>
              <a:chOff x="12364601" y="7105661"/>
              <a:chExt cx="1717633" cy="622808"/>
            </a:xfrm>
          </p:grpSpPr>
          <p:pic>
            <p:nvPicPr>
              <p:cNvPr id="113" name="Object 11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2364601" y="7105661"/>
                <a:ext cx="1717633" cy="622808"/>
              </a:xfrm>
              <a:prstGeom prst="rect">
                <a:avLst/>
              </a:prstGeom>
            </p:spPr>
          </p:pic>
        </p:grpSp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1768182" y="7072926"/>
              <a:ext cx="2723612" cy="88533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612" y="230662"/>
            <a:ext cx="3350906" cy="660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754" y="164253"/>
            <a:ext cx="595212" cy="6925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53565" y="3979536"/>
            <a:ext cx="10456300" cy="6026253"/>
            <a:chOff x="3753565" y="3979536"/>
            <a:chExt cx="10456300" cy="60262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3565" y="3979536"/>
              <a:ext cx="10456300" cy="60262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6130" y="8329584"/>
            <a:ext cx="2009329" cy="1506997"/>
            <a:chOff x="7456130" y="8329584"/>
            <a:chExt cx="2009329" cy="15069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6130" y="8329584"/>
              <a:ext cx="2009329" cy="1506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36206" y="5743093"/>
            <a:ext cx="1296159" cy="1296159"/>
            <a:chOff x="4136206" y="5743093"/>
            <a:chExt cx="1296159" cy="12961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6206" y="5743093"/>
              <a:ext cx="1296159" cy="1296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91235" y="4488263"/>
            <a:ext cx="1161620" cy="1040922"/>
            <a:chOff x="9891235" y="4488263"/>
            <a:chExt cx="1161620" cy="10409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1235" y="4488263"/>
              <a:ext cx="1161620" cy="10409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25086" y="5719022"/>
            <a:ext cx="1338634" cy="1249569"/>
            <a:chOff x="12525086" y="5719022"/>
            <a:chExt cx="1338634" cy="12495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5086" y="5719022"/>
              <a:ext cx="1338634" cy="12495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50499" y="4496654"/>
            <a:ext cx="1011263" cy="978818"/>
            <a:chOff x="6950499" y="4496654"/>
            <a:chExt cx="1011263" cy="9788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0499" y="4496654"/>
              <a:ext cx="1011263" cy="97881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4467" y="8251062"/>
            <a:ext cx="6263329" cy="18259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14319" y="2793446"/>
            <a:ext cx="3628985" cy="138186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28855" y="2793446"/>
            <a:ext cx="4890918" cy="13818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07380" y="4355410"/>
            <a:ext cx="4665548" cy="13777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87432" y="3856251"/>
            <a:ext cx="4507023" cy="231069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25717" y="1226888"/>
            <a:ext cx="13967209" cy="14606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1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612" y="230662"/>
            <a:ext cx="3414392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770209" y="1442635"/>
            <a:ext cx="2035657" cy="1225182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799319" y="2300708"/>
            <a:ext cx="3796699" cy="15891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19628" y="2281914"/>
            <a:ext cx="9427704" cy="112504"/>
            <a:chOff x="5919628" y="2281914"/>
            <a:chExt cx="9427704" cy="1125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9628" y="2281914"/>
              <a:ext cx="9427704" cy="11250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532997" y="3709088"/>
            <a:ext cx="1838491" cy="1838491"/>
            <a:chOff x="3532997" y="3709088"/>
            <a:chExt cx="1838491" cy="183849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2997" y="3709088"/>
              <a:ext cx="1838491" cy="183849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71576" y="3706328"/>
            <a:ext cx="2864019" cy="11898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30135" y="4525545"/>
            <a:ext cx="9417197" cy="112504"/>
            <a:chOff x="5930135" y="4525545"/>
            <a:chExt cx="9417197" cy="11250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0135" y="4525545"/>
              <a:ext cx="9417197" cy="11250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18962" y="5612778"/>
            <a:ext cx="3187667" cy="11988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68384" y="6433967"/>
            <a:ext cx="9460293" cy="112504"/>
            <a:chOff x="5868384" y="6433967"/>
            <a:chExt cx="9460293" cy="1125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868384" y="6433967"/>
              <a:ext cx="9460293" cy="11250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25479" y="8476555"/>
            <a:ext cx="678809" cy="616047"/>
            <a:chOff x="3225479" y="8476555"/>
            <a:chExt cx="678809" cy="6160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225479" y="8476555"/>
              <a:ext cx="678809" cy="6160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32997" y="1674517"/>
            <a:ext cx="1838491" cy="1838491"/>
            <a:chOff x="3532997" y="1674517"/>
            <a:chExt cx="1838491" cy="183849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32997" y="1674517"/>
              <a:ext cx="1838491" cy="183849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72660" y="5888617"/>
            <a:ext cx="1838491" cy="1838491"/>
            <a:chOff x="3572660" y="5888617"/>
            <a:chExt cx="1838491" cy="183849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72660" y="5888617"/>
              <a:ext cx="1838491" cy="183849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666718" y="1916759"/>
            <a:ext cx="1461285" cy="1323796"/>
            <a:chOff x="3666718" y="1916759"/>
            <a:chExt cx="1461285" cy="132379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66718" y="1916759"/>
              <a:ext cx="1461285" cy="132379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532997" y="3709088"/>
            <a:ext cx="1920394" cy="1920394"/>
            <a:chOff x="3532997" y="3709088"/>
            <a:chExt cx="1920394" cy="192039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32997" y="3709088"/>
              <a:ext cx="1920394" cy="192039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45031" y="5857654"/>
            <a:ext cx="1893649" cy="1893649"/>
            <a:chOff x="3545031" y="5857654"/>
            <a:chExt cx="1893649" cy="18936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45031" y="5857654"/>
              <a:ext cx="1893649" cy="189364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-78381" y="4618424"/>
            <a:ext cx="18412727" cy="6794715"/>
            <a:chOff x="-78381" y="4618424"/>
            <a:chExt cx="18412727" cy="679471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-78381" y="4618424"/>
              <a:ext cx="18412727" cy="6794715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56400" y="8199181"/>
            <a:ext cx="11033239" cy="1531354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863096" y="4478438"/>
            <a:ext cx="4377937" cy="1214316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817973" y="6404586"/>
            <a:ext cx="6087937" cy="158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4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612" y="230662"/>
            <a:ext cx="260925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678" y="164253"/>
            <a:ext cx="547564" cy="6925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78381" y="4618424"/>
            <a:ext cx="18412727" cy="6794715"/>
            <a:chOff x="-78381" y="4618424"/>
            <a:chExt cx="18412727" cy="67947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8381" y="4618424"/>
              <a:ext cx="18412727" cy="67947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52062" y="3190774"/>
            <a:ext cx="13472065" cy="73834"/>
            <a:chOff x="2752062" y="3190774"/>
            <a:chExt cx="13472065" cy="738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2062" y="3190774"/>
              <a:ext cx="13472065" cy="738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2901" y="4357964"/>
            <a:ext cx="1501637" cy="510803"/>
            <a:chOff x="2112901" y="4357964"/>
            <a:chExt cx="1501637" cy="5108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12901" y="4357964"/>
              <a:ext cx="1501637" cy="5108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12901" y="5119224"/>
            <a:ext cx="1501637" cy="510803"/>
            <a:chOff x="2112901" y="5119224"/>
            <a:chExt cx="1501637" cy="5108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2901" y="5119224"/>
              <a:ext cx="1501637" cy="5108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3847" y="4376998"/>
            <a:ext cx="1137688" cy="5885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18085" y="2129610"/>
            <a:ext cx="123292" cy="1067255"/>
            <a:chOff x="9218085" y="2129610"/>
            <a:chExt cx="123292" cy="10672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218085" y="2129610"/>
              <a:ext cx="123292" cy="1067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15968" y="1358799"/>
            <a:ext cx="3831309" cy="801949"/>
            <a:chOff x="7415968" y="1358799"/>
            <a:chExt cx="3831309" cy="8019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15968" y="1358799"/>
              <a:ext cx="3831309" cy="80194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98447" y="1336135"/>
            <a:ext cx="4886947" cy="93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64968" y="2789310"/>
            <a:ext cx="2258409" cy="741542"/>
            <a:chOff x="1764968" y="2789310"/>
            <a:chExt cx="2258409" cy="7415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4968" y="2789310"/>
              <a:ext cx="2258409" cy="74154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8010" y="2814866"/>
            <a:ext cx="2944768" cy="8432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703361" y="2809612"/>
            <a:ext cx="2258409" cy="741542"/>
            <a:chOff x="5703361" y="2809612"/>
            <a:chExt cx="2258409" cy="7415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3361" y="2809612"/>
              <a:ext cx="2258409" cy="74154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50096" y="2835168"/>
            <a:ext cx="3371301" cy="84328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81439" y="5144068"/>
            <a:ext cx="1099592" cy="5885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761536" y="2799461"/>
            <a:ext cx="2258409" cy="741542"/>
            <a:chOff x="14761536" y="2799461"/>
            <a:chExt cx="2258409" cy="7415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61536" y="2799461"/>
              <a:ext cx="2258409" cy="74154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92098" y="2870465"/>
            <a:ext cx="3028453" cy="8164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43418" y="3515453"/>
            <a:ext cx="80374" cy="617164"/>
            <a:chOff x="2843418" y="3515453"/>
            <a:chExt cx="80374" cy="6171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2843418" y="3515453"/>
              <a:ext cx="80374" cy="6171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17991" y="4158402"/>
            <a:ext cx="2205385" cy="1726890"/>
            <a:chOff x="1817991" y="4158402"/>
            <a:chExt cx="2205385" cy="1726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17991" y="4158402"/>
              <a:ext cx="2205385" cy="17268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99325" y="4168553"/>
            <a:ext cx="2205385" cy="1726890"/>
            <a:chOff x="5799325" y="4168553"/>
            <a:chExt cx="2205385" cy="1726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99325" y="4168553"/>
              <a:ext cx="2205385" cy="1726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40709" y="4368114"/>
            <a:ext cx="1501637" cy="510803"/>
            <a:chOff x="6140709" y="4368114"/>
            <a:chExt cx="1501637" cy="51080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0709" y="4368114"/>
              <a:ext cx="1501637" cy="51080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10702" y="4387148"/>
            <a:ext cx="1119592" cy="58851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161011" y="5129232"/>
            <a:ext cx="1501637" cy="510803"/>
            <a:chOff x="6161011" y="5129232"/>
            <a:chExt cx="1501637" cy="51080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1011" y="5129232"/>
              <a:ext cx="1501637" cy="51080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32565" y="3562147"/>
            <a:ext cx="80374" cy="617164"/>
            <a:chOff x="6832565" y="3562147"/>
            <a:chExt cx="80374" cy="61716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6832565" y="3562147"/>
              <a:ext cx="80374" cy="6171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166433" y="4385911"/>
            <a:ext cx="1501637" cy="510803"/>
            <a:chOff x="15166433" y="4385911"/>
            <a:chExt cx="1501637" cy="51080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66433" y="4385911"/>
              <a:ext cx="1501637" cy="51080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427403" y="4404944"/>
            <a:ext cx="1137688" cy="58851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814559" y="4141580"/>
            <a:ext cx="2205385" cy="1015706"/>
            <a:chOff x="14814559" y="4141580"/>
            <a:chExt cx="2205385" cy="101570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814559" y="4141580"/>
              <a:ext cx="2205385" cy="10157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951644" y="3527634"/>
            <a:ext cx="80374" cy="617164"/>
            <a:chOff x="15951644" y="3527634"/>
            <a:chExt cx="80374" cy="61716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5951644" y="3527634"/>
              <a:ext cx="80374" cy="6171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192563" y="6734591"/>
            <a:ext cx="1420329" cy="483145"/>
            <a:chOff x="6192563" y="6734591"/>
            <a:chExt cx="1420329" cy="48314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192563" y="6734591"/>
              <a:ext cx="1420329" cy="483145"/>
              <a:chOff x="6192563" y="6734591"/>
              <a:chExt cx="1420329" cy="48314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192563" y="6734591"/>
                <a:ext cx="1420329" cy="483145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06946" y="6743998"/>
              <a:ext cx="1344358" cy="58696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832565" y="5895443"/>
            <a:ext cx="80374" cy="617164"/>
            <a:chOff x="6832565" y="5895443"/>
            <a:chExt cx="80374" cy="61716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6832565" y="5895443"/>
              <a:ext cx="80374" cy="617164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56573" y="5143913"/>
            <a:ext cx="1081498" cy="58851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811078" y="6456999"/>
            <a:ext cx="2205385" cy="1060419"/>
            <a:chOff x="5811078" y="6456999"/>
            <a:chExt cx="2205385" cy="106041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11078" y="6456999"/>
              <a:ext cx="2205385" cy="106041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829836" y="4079085"/>
            <a:ext cx="378051" cy="73834"/>
            <a:chOff x="15829836" y="4079085"/>
            <a:chExt cx="378051" cy="7383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829836" y="4079085"/>
              <a:ext cx="378051" cy="7383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08273" y="7928165"/>
            <a:ext cx="3168082" cy="110250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0574859" y="2789310"/>
            <a:ext cx="2258409" cy="741542"/>
            <a:chOff x="10574859" y="2789310"/>
            <a:chExt cx="2258409" cy="74154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74859" y="2789310"/>
              <a:ext cx="2258409" cy="741542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721595" y="2814866"/>
            <a:ext cx="3352254" cy="84328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704064" y="3530852"/>
            <a:ext cx="80374" cy="588742"/>
            <a:chOff x="11704064" y="3530852"/>
            <a:chExt cx="80374" cy="58874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1704064" y="3530852"/>
              <a:ext cx="80374" cy="58874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912642" y="4286909"/>
            <a:ext cx="1501637" cy="510803"/>
            <a:chOff x="10912642" y="4286909"/>
            <a:chExt cx="1501637" cy="51080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12642" y="4286909"/>
              <a:ext cx="1501637" cy="510803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182635" y="4305943"/>
            <a:ext cx="1119592" cy="588516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0912642" y="5002179"/>
            <a:ext cx="1501637" cy="510803"/>
            <a:chOff x="10912642" y="5002179"/>
            <a:chExt cx="1501637" cy="510803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12642" y="5002179"/>
              <a:ext cx="1501637" cy="510803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182615" y="5021203"/>
            <a:ext cx="1081497" cy="588516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0574859" y="4046231"/>
            <a:ext cx="2205385" cy="2608064"/>
            <a:chOff x="10574859" y="4046231"/>
            <a:chExt cx="2205385" cy="260806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74859" y="4046231"/>
              <a:ext cx="2205385" cy="260806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623690" y="6734591"/>
            <a:ext cx="80374" cy="399543"/>
            <a:chOff x="11623690" y="6734591"/>
            <a:chExt cx="80374" cy="399543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0800000">
              <a:off x="11623690" y="6734591"/>
              <a:ext cx="80374" cy="3995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574859" y="7183223"/>
            <a:ext cx="2205385" cy="1709179"/>
            <a:chOff x="10574859" y="7183223"/>
            <a:chExt cx="2205385" cy="1709179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574859" y="7183223"/>
              <a:ext cx="2205385" cy="170917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0986598" y="7470228"/>
            <a:ext cx="1420329" cy="483145"/>
            <a:chOff x="10986598" y="7470228"/>
            <a:chExt cx="1420329" cy="483145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0986598" y="7470228"/>
              <a:ext cx="1420329" cy="483145"/>
              <a:chOff x="10986598" y="7470228"/>
              <a:chExt cx="1420329" cy="483145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986598" y="7470228"/>
                <a:ext cx="1420329" cy="483145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931878" y="7479634"/>
              <a:ext cx="1629072" cy="58696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0985779" y="8080036"/>
            <a:ext cx="1420329" cy="483145"/>
            <a:chOff x="10985779" y="8080036"/>
            <a:chExt cx="1420329" cy="483145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0985779" y="8080036"/>
              <a:ext cx="1420329" cy="483145"/>
              <a:chOff x="10985779" y="8080036"/>
              <a:chExt cx="1420329" cy="483145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985779" y="8080036"/>
                <a:ext cx="1420329" cy="483145"/>
              </a:xfrm>
              <a:prstGeom prst="rect">
                <a:avLst/>
              </a:prstGeom>
            </p:spPr>
          </p:pic>
        </p:grpSp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927942" y="8089439"/>
              <a:ext cx="1647967" cy="586967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4850316" y="5519466"/>
            <a:ext cx="2205385" cy="1015706"/>
            <a:chOff x="14850316" y="5519466"/>
            <a:chExt cx="2205385" cy="1015706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208400" y="5775978"/>
              <a:ext cx="1501637" cy="510803"/>
              <a:chOff x="15208400" y="5775978"/>
              <a:chExt cx="1501637" cy="510803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08400" y="5775978"/>
                <a:ext cx="1501637" cy="510803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469350" y="5795008"/>
              <a:ext cx="1137688" cy="588517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14850316" y="5519466"/>
              <a:ext cx="2205385" cy="1015706"/>
              <a:chOff x="14850316" y="5519466"/>
              <a:chExt cx="2205385" cy="1015706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850316" y="5519466"/>
                <a:ext cx="2205385" cy="1015706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0922793" y="5705142"/>
            <a:ext cx="1501637" cy="510803"/>
            <a:chOff x="10922793" y="5705142"/>
            <a:chExt cx="1501637" cy="510803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2793" y="5705142"/>
              <a:ext cx="1501637" cy="510803"/>
            </a:xfrm>
            <a:prstGeom prst="rect">
              <a:avLst/>
            </a:prstGeom>
          </p:spPr>
        </p:pic>
      </p:grpSp>
      <p:pic>
        <p:nvPicPr>
          <p:cNvPr id="138" name="Object 137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183757" y="5724166"/>
            <a:ext cx="1137688" cy="588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732</TotalTime>
  <Words>12</Words>
  <Application>Microsoft Office PowerPoint</Application>
  <PresentationFormat>사용자 지정</PresentationFormat>
  <Paragraphs>8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?? ??</vt:lpstr>
      <vt:lpstr>HY그래픽M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soldesk</cp:lastModifiedBy>
  <cp:revision>43</cp:revision>
  <dcterms:created xsi:type="dcterms:W3CDTF">2023-12-05T18:56:39Z</dcterms:created>
  <dcterms:modified xsi:type="dcterms:W3CDTF">2023-12-07T12:39:51Z</dcterms:modified>
</cp:coreProperties>
</file>